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2" r:id="rId7"/>
    <p:sldId id="261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0DB762-7F8C-4D37-B090-AB393E0F841F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7EC3AE-11CD-4EA7-B5CE-266C8C33A5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/>
              </a:rPr>
              <a:t>Lazarus and the Rich Man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134332"/>
            <a:ext cx="5334000" cy="1752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Luke 16.19-30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864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228600"/>
            <a:ext cx="7543800" cy="3581400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effectLst/>
              </a:rPr>
              <a:t>small requests 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>: </a:t>
            </a:r>
            <a:br>
              <a:rPr lang="en-US" sz="3200" dirty="0" smtClean="0">
                <a:solidFill>
                  <a:schemeClr val="bg1"/>
                </a:solidFill>
                <a:effectLst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</a:rPr>
              <a:t>a </a:t>
            </a:r>
            <a:r>
              <a:rPr lang="en-US" sz="3200" dirty="0">
                <a:solidFill>
                  <a:schemeClr val="bg1"/>
                </a:solidFill>
                <a:effectLst/>
              </a:rPr>
              <a:t>crumb of food, 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</a:rPr>
              <a:t>a </a:t>
            </a:r>
            <a:r>
              <a:rPr lang="en-US" sz="3200" dirty="0">
                <a:solidFill>
                  <a:schemeClr val="bg1"/>
                </a:solidFill>
                <a:effectLst/>
              </a:rPr>
              <a:t>drop of water, 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</a:rPr>
              <a:t>a </a:t>
            </a:r>
            <a:r>
              <a:rPr lang="en-US" sz="3200" dirty="0">
                <a:solidFill>
                  <a:schemeClr val="bg1"/>
                </a:solidFill>
                <a:effectLst/>
              </a:rPr>
              <a:t>messenger to tell others who God is and what it means to live out that Kingdom 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>by              obeying </a:t>
            </a:r>
            <a:r>
              <a:rPr lang="en-US" sz="3200" dirty="0">
                <a:solidFill>
                  <a:schemeClr val="bg1"/>
                </a:solidFill>
                <a:effectLst/>
              </a:rPr>
              <a:t>God’s word.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3760" y="3875544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“</a:t>
            </a:r>
            <a:r>
              <a:rPr lang="en-US" sz="2800" b="1" i="1" dirty="0">
                <a:solidFill>
                  <a:schemeClr val="bg1"/>
                </a:solidFill>
              </a:rPr>
              <a:t>If anyone is thirsty, let him come to me and drink. Whoever believes in me, as the Scripture has said, streams of living water will flow from within him.”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6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447800"/>
            <a:ext cx="5334000" cy="2819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effectLst/>
              </a:rPr>
              <a:t>is there someone sitting at your 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gate?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1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504"/>
            <a:ext cx="7696200" cy="246029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effectLst/>
              </a:rPr>
              <a:t>We are here to invite others to share in the table… the table provided for us and them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…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2971800"/>
            <a:ext cx="5562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/>
              </a:rPr>
            </a:br>
            <a:r>
              <a:rPr lang="en-US" sz="3600" b="1" i="1" dirty="0" smtClean="0">
                <a:solidFill>
                  <a:schemeClr val="bg1"/>
                </a:solidFill>
                <a:effectLst/>
              </a:rPr>
              <a:t>“Great is the church where the people who are not there are more important than the people who are there.”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/>
              </a:rPr>
              <a:t>A lot of Jesus' teaching and miracles seemed to happen around tables.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38398"/>
            <a:ext cx="6248400" cy="410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5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Jesus begins by painting a picture of self-indulgence.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365630" cy="59436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effectLst/>
              </a:rPr>
              <a:t>“Jesus audience, or at least a significant part of it, would have been steeped in the belief that riches were a blessing for obedience, with suffering a </a:t>
            </a:r>
            <a:r>
              <a:rPr lang="en-US" sz="3100" dirty="0" smtClean="0">
                <a:solidFill>
                  <a:schemeClr val="bg1"/>
                </a:solidFill>
                <a:effectLst/>
              </a:rPr>
              <a:t>punishment </a:t>
            </a:r>
            <a:r>
              <a:rPr lang="en-US" sz="3100" dirty="0">
                <a:solidFill>
                  <a:schemeClr val="bg1"/>
                </a:solidFill>
                <a:effectLst/>
              </a:rPr>
              <a:t>for sin,” and thus they were “outraged” to hear that Lazarus had been received by Abraham</a:t>
            </a:r>
            <a:r>
              <a:rPr lang="en-US" sz="3100" dirty="0" smtClean="0">
                <a:solidFill>
                  <a:schemeClr val="bg1"/>
                </a:solidFill>
                <a:effectLst/>
              </a:rPr>
              <a:t>.”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Amy-Jill Levine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4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7200"/>
            <a:ext cx="5334000" cy="4800600"/>
          </a:xfrm>
        </p:spPr>
        <p:txBody>
          <a:bodyPr>
            <a:noAutofit/>
          </a:bodyPr>
          <a:lstStyle/>
          <a:p>
            <a:r>
              <a:rPr lang="en-US" sz="4400" i="1" dirty="0">
                <a:solidFill>
                  <a:schemeClr val="bg1"/>
                </a:solidFill>
                <a:effectLst/>
              </a:rPr>
              <a:t>“Open you hand to the poor and needy neighbor in your land” </a:t>
            </a:r>
            <a:r>
              <a:rPr lang="en-US" sz="4000" i="1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4000" i="1" dirty="0" smtClean="0">
                <a:solidFill>
                  <a:schemeClr val="bg1"/>
                </a:solidFill>
                <a:effectLst/>
              </a:rPr>
            </a:br>
            <a:r>
              <a:rPr lang="en-US" sz="4000" i="1" dirty="0">
                <a:solidFill>
                  <a:schemeClr val="bg1"/>
                </a:solidFill>
                <a:effectLst/>
              </a:rPr>
              <a:t/>
            </a:r>
            <a:br>
              <a:rPr lang="en-US" sz="4000" i="1" dirty="0">
                <a:solidFill>
                  <a:schemeClr val="bg1"/>
                </a:solidFill>
                <a:effectLst/>
              </a:rPr>
            </a:br>
            <a:r>
              <a:rPr lang="en-US" sz="4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Deut.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15:11 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52400"/>
            <a:ext cx="5943600" cy="61722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effectLst/>
              </a:rPr>
              <a:t>The name Lazarus translated means </a:t>
            </a:r>
            <a:r>
              <a:rPr lang="en-US" sz="4000" i="1" dirty="0">
                <a:solidFill>
                  <a:schemeClr val="bg1"/>
                </a:solidFill>
                <a:effectLst/>
              </a:rPr>
              <a:t>“God helps”… </a:t>
            </a:r>
            <a:r>
              <a:rPr lang="en-US" sz="4000" dirty="0">
                <a:solidFill>
                  <a:schemeClr val="bg1"/>
                </a:solidFill>
                <a:effectLst/>
              </a:rPr>
              <a:t>apparently God’s intervention is dependent on His followers to do what they are taught.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4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5334000" cy="18288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effectLst/>
              </a:rPr>
              <a:t>Abraham then says </a:t>
            </a:r>
            <a:r>
              <a:rPr lang="en-US" sz="4400" i="1" dirty="0">
                <a:solidFill>
                  <a:schemeClr val="bg1"/>
                </a:solidFill>
                <a:effectLst/>
              </a:rPr>
              <a:t>‘remember</a:t>
            </a:r>
            <a:r>
              <a:rPr lang="en-US" sz="4400" dirty="0">
                <a:solidFill>
                  <a:schemeClr val="bg1"/>
                </a:solidFill>
                <a:effectLst/>
              </a:rPr>
              <a:t>.’ 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8064"/>
            <a:ext cx="2057400" cy="30851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286000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b="1" dirty="0" smtClean="0">
                <a:solidFill>
                  <a:schemeClr val="bg1"/>
                </a:solidFill>
              </a:rPr>
              <a:t>Recalling something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which is part of its meaning in </a:t>
            </a:r>
            <a:r>
              <a:rPr lang="en-US" sz="3600" b="1" dirty="0" smtClean="0">
                <a:solidFill>
                  <a:schemeClr val="bg1"/>
                </a:solidFill>
              </a:rPr>
              <a:t>Scripture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600" b="1" dirty="0" smtClean="0">
                <a:solidFill>
                  <a:schemeClr val="bg1"/>
                </a:solidFill>
              </a:rPr>
              <a:t>It </a:t>
            </a:r>
            <a:r>
              <a:rPr lang="en-US" sz="3600" b="1" dirty="0">
                <a:solidFill>
                  <a:schemeClr val="bg1"/>
                </a:solidFill>
              </a:rPr>
              <a:t>also carries within it an OT prophetic meaning = repent.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683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696200" cy="384885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effectLst/>
              </a:rPr>
              <a:t>Abraham tells the rich man that they have the Law and the Prophets (OT) and that is sufficient for them to ‘hear.’ 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53650"/>
            <a:ext cx="1600200" cy="2399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4676061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‘To hear’ in Semitic languages is to ‘listen and obey.’</a:t>
            </a:r>
            <a:r>
              <a:rPr lang="en-US" sz="3200" dirty="0">
                <a:solidFill>
                  <a:schemeClr val="bg1"/>
                </a:solidFill>
              </a:rPr>
              <a:t> (Discipleship).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2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762000"/>
            <a:ext cx="5334000" cy="3962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effectLst/>
              </a:rPr>
              <a:t>Might we imagine a different ending to this parable? 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82478"/>
            <a:ext cx="2514600" cy="37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18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270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Lazarus and the Rich Man</vt:lpstr>
      <vt:lpstr>A lot of Jesus' teaching and miracles seemed to happen around tables. </vt:lpstr>
      <vt:lpstr>Jesus begins by painting a picture of self-indulgence. </vt:lpstr>
      <vt:lpstr>“Jesus audience, or at least a significant part of it, would have been steeped in the belief that riches were a blessing for obedience, with suffering a punishment for sin,” and thus they were “outraged” to hear that Lazarus had been received by Abraham.” Amy-Jill Levine </vt:lpstr>
      <vt:lpstr>“Open you hand to the poor and needy neighbor in your land”    Deut. 15:11 </vt:lpstr>
      <vt:lpstr>The name Lazarus translated means “God helps”… apparently God’s intervention is dependent on His followers to do what they are taught.</vt:lpstr>
      <vt:lpstr>Abraham then says ‘remember.’  </vt:lpstr>
      <vt:lpstr>Abraham tells the rich man that they have the Law and the Prophets (OT) and that is sufficient for them to ‘hear.’ </vt:lpstr>
      <vt:lpstr>Might we imagine a different ending to this parable? </vt:lpstr>
      <vt:lpstr>small requests :  a crumb of food,  a drop of water,  a messenger to tell others who God is and what it means to live out that Kingdom by              obeying God’s word. </vt:lpstr>
      <vt:lpstr>is there someone sitting at your gate?</vt:lpstr>
      <vt:lpstr>We are here to invite others to share in the table… the table provided for us and them…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Lazarus and the Rich Man</dc:title>
  <dc:creator>Vince</dc:creator>
  <cp:lastModifiedBy>Vince</cp:lastModifiedBy>
  <cp:revision>4</cp:revision>
  <dcterms:created xsi:type="dcterms:W3CDTF">2016-09-04T11:34:42Z</dcterms:created>
  <dcterms:modified xsi:type="dcterms:W3CDTF">2016-09-04T12:16:54Z</dcterms:modified>
</cp:coreProperties>
</file>