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96" y="-49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45C2CA-3F06-42B5-BBF3-2FE35C0BBF67}"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F74E76-36AE-4C03-83EC-9C725F193CBB}" type="slidenum">
              <a:rPr lang="en-US" smtClean="0"/>
              <a:t>‹#›</a:t>
            </a:fld>
            <a:endParaRPr lang="en-US"/>
          </a:p>
        </p:txBody>
      </p:sp>
    </p:spTree>
    <p:extLst>
      <p:ext uri="{BB962C8B-B14F-4D97-AF65-F5344CB8AC3E}">
        <p14:creationId xmlns:p14="http://schemas.microsoft.com/office/powerpoint/2010/main" val="1838416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45C2CA-3F06-42B5-BBF3-2FE35C0BBF67}"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F74E76-36AE-4C03-83EC-9C725F193CBB}" type="slidenum">
              <a:rPr lang="en-US" smtClean="0"/>
              <a:t>‹#›</a:t>
            </a:fld>
            <a:endParaRPr lang="en-US"/>
          </a:p>
        </p:txBody>
      </p:sp>
    </p:spTree>
    <p:extLst>
      <p:ext uri="{BB962C8B-B14F-4D97-AF65-F5344CB8AC3E}">
        <p14:creationId xmlns:p14="http://schemas.microsoft.com/office/powerpoint/2010/main" val="1505135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45C2CA-3F06-42B5-BBF3-2FE35C0BBF67}"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F74E76-36AE-4C03-83EC-9C725F193CBB}" type="slidenum">
              <a:rPr lang="en-US" smtClean="0"/>
              <a:t>‹#›</a:t>
            </a:fld>
            <a:endParaRPr lang="en-US"/>
          </a:p>
        </p:txBody>
      </p:sp>
    </p:spTree>
    <p:extLst>
      <p:ext uri="{BB962C8B-B14F-4D97-AF65-F5344CB8AC3E}">
        <p14:creationId xmlns:p14="http://schemas.microsoft.com/office/powerpoint/2010/main" val="3611813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45C2CA-3F06-42B5-BBF3-2FE35C0BBF67}"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F74E76-36AE-4C03-83EC-9C725F193CBB}" type="slidenum">
              <a:rPr lang="en-US" smtClean="0"/>
              <a:t>‹#›</a:t>
            </a:fld>
            <a:endParaRPr lang="en-US"/>
          </a:p>
        </p:txBody>
      </p:sp>
    </p:spTree>
    <p:extLst>
      <p:ext uri="{BB962C8B-B14F-4D97-AF65-F5344CB8AC3E}">
        <p14:creationId xmlns:p14="http://schemas.microsoft.com/office/powerpoint/2010/main" val="3578308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45C2CA-3F06-42B5-BBF3-2FE35C0BBF67}"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F74E76-36AE-4C03-83EC-9C725F193CBB}" type="slidenum">
              <a:rPr lang="en-US" smtClean="0"/>
              <a:t>‹#›</a:t>
            </a:fld>
            <a:endParaRPr lang="en-US"/>
          </a:p>
        </p:txBody>
      </p:sp>
    </p:spTree>
    <p:extLst>
      <p:ext uri="{BB962C8B-B14F-4D97-AF65-F5344CB8AC3E}">
        <p14:creationId xmlns:p14="http://schemas.microsoft.com/office/powerpoint/2010/main" val="2436180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945C2CA-3F06-42B5-BBF3-2FE35C0BBF67}"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F74E76-36AE-4C03-83EC-9C725F193CBB}" type="slidenum">
              <a:rPr lang="en-US" smtClean="0"/>
              <a:t>‹#›</a:t>
            </a:fld>
            <a:endParaRPr lang="en-US"/>
          </a:p>
        </p:txBody>
      </p:sp>
    </p:spTree>
    <p:extLst>
      <p:ext uri="{BB962C8B-B14F-4D97-AF65-F5344CB8AC3E}">
        <p14:creationId xmlns:p14="http://schemas.microsoft.com/office/powerpoint/2010/main" val="206365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45C2CA-3F06-42B5-BBF3-2FE35C0BBF67}"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F74E76-36AE-4C03-83EC-9C725F193CBB}" type="slidenum">
              <a:rPr lang="en-US" smtClean="0"/>
              <a:t>‹#›</a:t>
            </a:fld>
            <a:endParaRPr lang="en-US"/>
          </a:p>
        </p:txBody>
      </p:sp>
    </p:spTree>
    <p:extLst>
      <p:ext uri="{BB962C8B-B14F-4D97-AF65-F5344CB8AC3E}">
        <p14:creationId xmlns:p14="http://schemas.microsoft.com/office/powerpoint/2010/main" val="1236011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45C2CA-3F06-42B5-BBF3-2FE35C0BBF67}"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F74E76-36AE-4C03-83EC-9C725F193CBB}" type="slidenum">
              <a:rPr lang="en-US" smtClean="0"/>
              <a:t>‹#›</a:t>
            </a:fld>
            <a:endParaRPr lang="en-US"/>
          </a:p>
        </p:txBody>
      </p:sp>
    </p:spTree>
    <p:extLst>
      <p:ext uri="{BB962C8B-B14F-4D97-AF65-F5344CB8AC3E}">
        <p14:creationId xmlns:p14="http://schemas.microsoft.com/office/powerpoint/2010/main" val="3532869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45C2CA-3F06-42B5-BBF3-2FE35C0BBF67}"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F74E76-36AE-4C03-83EC-9C725F193CBB}" type="slidenum">
              <a:rPr lang="en-US" smtClean="0"/>
              <a:t>‹#›</a:t>
            </a:fld>
            <a:endParaRPr lang="en-US"/>
          </a:p>
        </p:txBody>
      </p:sp>
    </p:spTree>
    <p:extLst>
      <p:ext uri="{BB962C8B-B14F-4D97-AF65-F5344CB8AC3E}">
        <p14:creationId xmlns:p14="http://schemas.microsoft.com/office/powerpoint/2010/main" val="2971731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45C2CA-3F06-42B5-BBF3-2FE35C0BBF67}"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F74E76-36AE-4C03-83EC-9C725F193CBB}" type="slidenum">
              <a:rPr lang="en-US" smtClean="0"/>
              <a:t>‹#›</a:t>
            </a:fld>
            <a:endParaRPr lang="en-US"/>
          </a:p>
        </p:txBody>
      </p:sp>
    </p:spTree>
    <p:extLst>
      <p:ext uri="{BB962C8B-B14F-4D97-AF65-F5344CB8AC3E}">
        <p14:creationId xmlns:p14="http://schemas.microsoft.com/office/powerpoint/2010/main" val="4283218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45C2CA-3F06-42B5-BBF3-2FE35C0BBF67}"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F74E76-36AE-4C03-83EC-9C725F193CBB}" type="slidenum">
              <a:rPr lang="en-US" smtClean="0"/>
              <a:t>‹#›</a:t>
            </a:fld>
            <a:endParaRPr lang="en-US"/>
          </a:p>
        </p:txBody>
      </p:sp>
    </p:spTree>
    <p:extLst>
      <p:ext uri="{BB962C8B-B14F-4D97-AF65-F5344CB8AC3E}">
        <p14:creationId xmlns:p14="http://schemas.microsoft.com/office/powerpoint/2010/main" val="1561096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extLst>
              <a:ext uri="{BEBA8EAE-BF5A-486C-A8C5-ECC9F3942E4B}">
                <a14:imgProps xmlns:a14="http://schemas.microsoft.com/office/drawing/2010/main">
                  <a14:imgLayer r:embed="rId14">
                    <a14:imgEffect>
                      <a14:brightnessContrast bright="-37000" contrast="2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45C2CA-3F06-42B5-BBF3-2FE35C0BBF67}" type="datetimeFigureOut">
              <a:rPr lang="en-US" smtClean="0"/>
              <a:t>9/18/2016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F74E76-36AE-4C03-83EC-9C725F193CBB}" type="slidenum">
              <a:rPr lang="en-US" smtClean="0"/>
              <a:t>‹#›</a:t>
            </a:fld>
            <a:endParaRPr lang="en-US"/>
          </a:p>
        </p:txBody>
      </p:sp>
    </p:spTree>
    <p:extLst>
      <p:ext uri="{BB962C8B-B14F-4D97-AF65-F5344CB8AC3E}">
        <p14:creationId xmlns:p14="http://schemas.microsoft.com/office/powerpoint/2010/main" val="1360883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447800"/>
            <a:ext cx="6705600" cy="1470025"/>
          </a:xfrm>
        </p:spPr>
        <p:txBody>
          <a:bodyPr>
            <a:normAutofit/>
          </a:bodyPr>
          <a:lstStyle/>
          <a:p>
            <a:r>
              <a:rPr lang="en-US" sz="7200" b="1" dirty="0">
                <a:solidFill>
                  <a:schemeClr val="bg1"/>
                </a:solidFill>
              </a:rPr>
              <a:t>God </a:t>
            </a:r>
            <a:r>
              <a:rPr lang="en-US" sz="7200" b="1" dirty="0" smtClean="0">
                <a:solidFill>
                  <a:schemeClr val="bg1"/>
                </a:solidFill>
              </a:rPr>
              <a:t>Is </a:t>
            </a:r>
            <a:r>
              <a:rPr lang="en-US" sz="7200" b="1" dirty="0">
                <a:solidFill>
                  <a:schemeClr val="bg1"/>
                </a:solidFill>
              </a:rPr>
              <a:t>Light </a:t>
            </a:r>
            <a:endParaRPr lang="en-US" sz="7200" dirty="0">
              <a:solidFill>
                <a:schemeClr val="bg1"/>
              </a:solidFill>
            </a:endParaRPr>
          </a:p>
        </p:txBody>
      </p:sp>
      <p:sp>
        <p:nvSpPr>
          <p:cNvPr id="3" name="Subtitle 2"/>
          <p:cNvSpPr>
            <a:spLocks noGrp="1"/>
          </p:cNvSpPr>
          <p:nvPr>
            <p:ph type="subTitle" idx="1"/>
          </p:nvPr>
        </p:nvSpPr>
        <p:spPr>
          <a:xfrm>
            <a:off x="533400" y="4038600"/>
            <a:ext cx="6400800" cy="1752600"/>
          </a:xfrm>
        </p:spPr>
        <p:txBody>
          <a:bodyPr>
            <a:normAutofit lnSpcReduction="10000"/>
          </a:bodyPr>
          <a:lstStyle/>
          <a:p>
            <a:r>
              <a:rPr lang="en-US" sz="5400" b="1" dirty="0">
                <a:solidFill>
                  <a:schemeClr val="bg1"/>
                </a:solidFill>
              </a:rPr>
              <a:t>John </a:t>
            </a:r>
            <a:r>
              <a:rPr lang="en-US" sz="5400" b="1" dirty="0" smtClean="0">
                <a:solidFill>
                  <a:schemeClr val="bg1"/>
                </a:solidFill>
              </a:rPr>
              <a:t>1:6-12</a:t>
            </a:r>
          </a:p>
          <a:p>
            <a:r>
              <a:rPr lang="en-US" sz="5400" b="1" dirty="0" smtClean="0">
                <a:solidFill>
                  <a:schemeClr val="bg1"/>
                </a:solidFill>
              </a:rPr>
              <a:t>Psalm </a:t>
            </a:r>
            <a:r>
              <a:rPr lang="en-US" sz="5400" b="1" dirty="0">
                <a:solidFill>
                  <a:schemeClr val="bg1"/>
                </a:solidFill>
              </a:rPr>
              <a:t>27:1</a:t>
            </a:r>
            <a:endParaRPr lang="en-US" sz="5400" dirty="0">
              <a:solidFill>
                <a:schemeClr val="bg1"/>
              </a:solidFill>
            </a:endParaRPr>
          </a:p>
        </p:txBody>
      </p:sp>
    </p:spTree>
    <p:extLst>
      <p:ext uri="{BB962C8B-B14F-4D97-AF65-F5344CB8AC3E}">
        <p14:creationId xmlns:p14="http://schemas.microsoft.com/office/powerpoint/2010/main" val="2064060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6019799"/>
          </a:xfrm>
        </p:spPr>
        <p:txBody>
          <a:bodyPr>
            <a:normAutofit/>
          </a:bodyPr>
          <a:lstStyle/>
          <a:p>
            <a:r>
              <a:rPr lang="en-US" sz="3600" b="1" i="1" baseline="30000" dirty="0">
                <a:solidFill>
                  <a:schemeClr val="bg1"/>
                </a:solidFill>
              </a:rPr>
              <a:t>1 </a:t>
            </a:r>
            <a:r>
              <a:rPr lang="en-US" sz="3600" b="1" i="1" dirty="0">
                <a:solidFill>
                  <a:schemeClr val="bg1"/>
                </a:solidFill>
              </a:rPr>
              <a:t>The </a:t>
            </a:r>
            <a:r>
              <a:rPr lang="en-US" sz="3600" b="1" i="1" cap="small" dirty="0">
                <a:solidFill>
                  <a:schemeClr val="bg1"/>
                </a:solidFill>
              </a:rPr>
              <a:t>Lord</a:t>
            </a:r>
            <a:r>
              <a:rPr lang="en-US" sz="3600" b="1" i="1" dirty="0">
                <a:solidFill>
                  <a:schemeClr val="bg1"/>
                </a:solidFill>
              </a:rPr>
              <a:t> is my light and my salvation — whom shall I fear? The </a:t>
            </a:r>
            <a:r>
              <a:rPr lang="en-US" sz="3600" b="1" i="1" cap="small" dirty="0">
                <a:solidFill>
                  <a:schemeClr val="bg1"/>
                </a:solidFill>
              </a:rPr>
              <a:t>Lord</a:t>
            </a:r>
            <a:r>
              <a:rPr lang="en-US" sz="3600" b="1" i="1" dirty="0">
                <a:solidFill>
                  <a:schemeClr val="bg1"/>
                </a:solidFill>
              </a:rPr>
              <a:t> is the stronghold of my life — of whom shall I be afraid? 	</a:t>
            </a:r>
            <a:r>
              <a:rPr lang="en-US" sz="3600" b="1" dirty="0">
                <a:solidFill>
                  <a:schemeClr val="bg1"/>
                </a:solidFill>
              </a:rPr>
              <a:t>Psalm 27:1 (NIV)</a:t>
            </a:r>
            <a:br>
              <a:rPr lang="en-US" sz="3600" b="1" dirty="0">
                <a:solidFill>
                  <a:schemeClr val="bg1"/>
                </a:solidFill>
              </a:rPr>
            </a:br>
            <a:r>
              <a:rPr lang="en-US" dirty="0"/>
              <a:t/>
            </a:r>
            <a:br>
              <a:rPr lang="en-US" dirty="0"/>
            </a:b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4475" y="0"/>
            <a:ext cx="11902440" cy="6858000"/>
          </a:xfrm>
          <a:prstGeom prst="rect">
            <a:avLst/>
          </a:prstGeom>
        </p:spPr>
      </p:pic>
    </p:spTree>
    <p:extLst>
      <p:ext uri="{BB962C8B-B14F-4D97-AF65-F5344CB8AC3E}">
        <p14:creationId xmlns:p14="http://schemas.microsoft.com/office/powerpoint/2010/main" val="2463479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6019799"/>
          </a:xfrm>
        </p:spPr>
        <p:txBody>
          <a:bodyPr>
            <a:normAutofit/>
          </a:bodyPr>
          <a:lstStyle/>
          <a:p>
            <a:r>
              <a:rPr lang="en-US" sz="3600" b="1" i="1" baseline="30000" dirty="0">
                <a:solidFill>
                  <a:schemeClr val="bg1"/>
                </a:solidFill>
              </a:rPr>
              <a:t>1 </a:t>
            </a:r>
            <a:r>
              <a:rPr lang="en-US" sz="3600" b="1" i="1" dirty="0">
                <a:solidFill>
                  <a:schemeClr val="bg1"/>
                </a:solidFill>
              </a:rPr>
              <a:t>The </a:t>
            </a:r>
            <a:r>
              <a:rPr lang="en-US" sz="3600" b="1" i="1" cap="small" dirty="0">
                <a:solidFill>
                  <a:schemeClr val="bg1"/>
                </a:solidFill>
              </a:rPr>
              <a:t>Lord</a:t>
            </a:r>
            <a:r>
              <a:rPr lang="en-US" sz="3600" b="1" i="1" dirty="0">
                <a:solidFill>
                  <a:schemeClr val="bg1"/>
                </a:solidFill>
              </a:rPr>
              <a:t> is my light and my salvation — whom shall I fear? The </a:t>
            </a:r>
            <a:r>
              <a:rPr lang="en-US" sz="3600" b="1" i="1" cap="small" dirty="0">
                <a:solidFill>
                  <a:schemeClr val="bg1"/>
                </a:solidFill>
              </a:rPr>
              <a:t>Lord</a:t>
            </a:r>
            <a:r>
              <a:rPr lang="en-US" sz="3600" b="1" i="1" dirty="0">
                <a:solidFill>
                  <a:schemeClr val="bg1"/>
                </a:solidFill>
              </a:rPr>
              <a:t> is the stronghold of my life — of whom shall I be afraid? 	</a:t>
            </a:r>
            <a:r>
              <a:rPr lang="en-US" sz="3600" b="1" dirty="0">
                <a:solidFill>
                  <a:schemeClr val="bg1"/>
                </a:solidFill>
              </a:rPr>
              <a:t>Psalm 27:1 (NIV)</a:t>
            </a:r>
            <a:br>
              <a:rPr lang="en-US" sz="3600" b="1" dirty="0">
                <a:solidFill>
                  <a:schemeClr val="bg1"/>
                </a:solidFill>
              </a:rPr>
            </a:br>
            <a:r>
              <a:rPr lang="en-US" dirty="0"/>
              <a:t/>
            </a:r>
            <a:br>
              <a:rPr lang="en-US" dirty="0"/>
            </a:b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9850"/>
            <a:ext cx="9144000" cy="6887850"/>
          </a:xfrm>
          <a:prstGeom prst="rect">
            <a:avLst/>
          </a:prstGeom>
        </p:spPr>
      </p:pic>
    </p:spTree>
    <p:extLst>
      <p:ext uri="{BB962C8B-B14F-4D97-AF65-F5344CB8AC3E}">
        <p14:creationId xmlns:p14="http://schemas.microsoft.com/office/powerpoint/2010/main" val="2766498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5867399"/>
          </a:xfrm>
        </p:spPr>
        <p:txBody>
          <a:bodyPr>
            <a:normAutofit/>
          </a:bodyPr>
          <a:lstStyle/>
          <a:p>
            <a:r>
              <a:rPr lang="en-US" sz="5400" b="1" dirty="0">
                <a:solidFill>
                  <a:schemeClr val="bg1"/>
                </a:solidFill>
              </a:rPr>
              <a:t>Light is a symbol of Hope.</a:t>
            </a:r>
            <a:r>
              <a:rPr lang="en-US" sz="3600" b="1" dirty="0">
                <a:solidFill>
                  <a:schemeClr val="bg1"/>
                </a:solidFill>
              </a:rPr>
              <a:t/>
            </a:r>
            <a:br>
              <a:rPr lang="en-US" sz="3600" b="1" dirty="0">
                <a:solidFill>
                  <a:schemeClr val="bg1"/>
                </a:solidFill>
              </a:rPr>
            </a:br>
            <a:r>
              <a:rPr lang="en-US" dirty="0"/>
              <a:t/>
            </a:r>
            <a:br>
              <a:rPr lang="en-US" dirty="0"/>
            </a:br>
            <a:r>
              <a:rPr lang="en-US" b="1" dirty="0">
                <a:solidFill>
                  <a:schemeClr val="bg1"/>
                </a:solidFill>
              </a:rPr>
              <a:t>“The people who walked in darkness have seen a great light; those who dwelt in the land of the shadow of death, upon them a light has shined.” (Is. 9:2)</a:t>
            </a:r>
            <a:r>
              <a:rPr lang="en-US" dirty="0"/>
              <a:t/>
            </a:r>
            <a:br>
              <a:rPr lang="en-US" dirty="0"/>
            </a:br>
            <a:endParaRPr lang="en-US" dirty="0"/>
          </a:p>
        </p:txBody>
      </p:sp>
    </p:spTree>
    <p:extLst>
      <p:ext uri="{BB962C8B-B14F-4D97-AF65-F5344CB8AC3E}">
        <p14:creationId xmlns:p14="http://schemas.microsoft.com/office/powerpoint/2010/main" val="694681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6019799"/>
          </a:xfrm>
        </p:spPr>
        <p:txBody>
          <a:bodyPr>
            <a:normAutofit/>
          </a:bodyPr>
          <a:lstStyle/>
          <a:p>
            <a:pPr lvl="0" algn="l"/>
            <a:r>
              <a:rPr lang="en-US" sz="3600" b="1" dirty="0">
                <a:solidFill>
                  <a:schemeClr val="bg1"/>
                </a:solidFill>
              </a:rPr>
              <a:t>July 24-28, 2002 </a:t>
            </a:r>
            <a:r>
              <a:rPr lang="en-US" sz="3600" b="1" dirty="0" smtClean="0">
                <a:solidFill>
                  <a:schemeClr val="bg1"/>
                </a:solidFill>
              </a:rPr>
              <a:t/>
            </a:r>
            <a:br>
              <a:rPr lang="en-US" sz="3600" b="1" dirty="0" smtClean="0">
                <a:solidFill>
                  <a:schemeClr val="bg1"/>
                </a:solidFill>
              </a:rPr>
            </a:br>
            <a:r>
              <a:rPr lang="en-US" sz="3600" b="1" dirty="0" smtClean="0">
                <a:solidFill>
                  <a:schemeClr val="bg1"/>
                </a:solidFill>
              </a:rPr>
              <a:t/>
            </a:r>
            <a:br>
              <a:rPr lang="en-US" sz="3600" b="1" dirty="0" smtClean="0">
                <a:solidFill>
                  <a:schemeClr val="bg1"/>
                </a:solidFill>
              </a:rPr>
            </a:br>
            <a:r>
              <a:rPr lang="en-US" sz="3200" b="1" dirty="0">
                <a:solidFill>
                  <a:schemeClr val="bg1"/>
                </a:solidFill>
              </a:rPr>
              <a:t>Randall </a:t>
            </a:r>
            <a:r>
              <a:rPr lang="en-US" sz="3200" b="1" dirty="0" err="1">
                <a:solidFill>
                  <a:schemeClr val="bg1"/>
                </a:solidFill>
              </a:rPr>
              <a:t>Fogle</a:t>
            </a:r>
            <a:r>
              <a:rPr lang="en-US" sz="3200" dirty="0">
                <a:solidFill>
                  <a:schemeClr val="bg1"/>
                </a:solidFill>
              </a:rPr>
              <a:t/>
            </a:r>
            <a:br>
              <a:rPr lang="en-US" sz="3200" dirty="0">
                <a:solidFill>
                  <a:schemeClr val="bg1"/>
                </a:solidFill>
              </a:rPr>
            </a:br>
            <a:r>
              <a:rPr lang="en-US" sz="3200" b="1" dirty="0">
                <a:solidFill>
                  <a:schemeClr val="bg1"/>
                </a:solidFill>
              </a:rPr>
              <a:t>Harry "Blaine" </a:t>
            </a:r>
            <a:r>
              <a:rPr lang="en-US" sz="3200" b="1" dirty="0" err="1">
                <a:solidFill>
                  <a:schemeClr val="bg1"/>
                </a:solidFill>
              </a:rPr>
              <a:t>Mayhugh</a:t>
            </a:r>
            <a:r>
              <a:rPr lang="en-US" sz="3200" b="1" dirty="0">
                <a:solidFill>
                  <a:schemeClr val="bg1"/>
                </a:solidFill>
              </a:rPr>
              <a:t>, Jr.</a:t>
            </a:r>
            <a:r>
              <a:rPr lang="en-US" sz="3200" dirty="0">
                <a:solidFill>
                  <a:schemeClr val="bg1"/>
                </a:solidFill>
              </a:rPr>
              <a:t/>
            </a:r>
            <a:br>
              <a:rPr lang="en-US" sz="3200" dirty="0">
                <a:solidFill>
                  <a:schemeClr val="bg1"/>
                </a:solidFill>
              </a:rPr>
            </a:br>
            <a:r>
              <a:rPr lang="en-US" sz="3200" b="1" dirty="0">
                <a:solidFill>
                  <a:schemeClr val="bg1"/>
                </a:solidFill>
              </a:rPr>
              <a:t>Thomas "Tucker" Foy</a:t>
            </a:r>
            <a:r>
              <a:rPr lang="en-US" sz="3200" dirty="0">
                <a:solidFill>
                  <a:schemeClr val="bg1"/>
                </a:solidFill>
              </a:rPr>
              <a:t/>
            </a:r>
            <a:br>
              <a:rPr lang="en-US" sz="3200" dirty="0">
                <a:solidFill>
                  <a:schemeClr val="bg1"/>
                </a:solidFill>
              </a:rPr>
            </a:br>
            <a:r>
              <a:rPr lang="en-US" sz="3200" b="1" dirty="0">
                <a:solidFill>
                  <a:schemeClr val="bg1"/>
                </a:solidFill>
              </a:rPr>
              <a:t>John Unger</a:t>
            </a:r>
            <a:r>
              <a:rPr lang="en-US" sz="3200" dirty="0">
                <a:solidFill>
                  <a:schemeClr val="bg1"/>
                </a:solidFill>
              </a:rPr>
              <a:t/>
            </a:r>
            <a:br>
              <a:rPr lang="en-US" sz="3200" dirty="0">
                <a:solidFill>
                  <a:schemeClr val="bg1"/>
                </a:solidFill>
              </a:rPr>
            </a:br>
            <a:r>
              <a:rPr lang="en-US" sz="3200" b="1" dirty="0">
                <a:solidFill>
                  <a:schemeClr val="bg1"/>
                </a:solidFill>
              </a:rPr>
              <a:t>John </a:t>
            </a:r>
            <a:r>
              <a:rPr lang="en-US" sz="3200" b="1" dirty="0" err="1">
                <a:solidFill>
                  <a:schemeClr val="bg1"/>
                </a:solidFill>
              </a:rPr>
              <a:t>Phillippi</a:t>
            </a:r>
            <a:r>
              <a:rPr lang="en-US" sz="3200" dirty="0">
                <a:solidFill>
                  <a:schemeClr val="bg1"/>
                </a:solidFill>
              </a:rPr>
              <a:t/>
            </a:r>
            <a:br>
              <a:rPr lang="en-US" sz="3200" dirty="0">
                <a:solidFill>
                  <a:schemeClr val="bg1"/>
                </a:solidFill>
              </a:rPr>
            </a:br>
            <a:r>
              <a:rPr lang="en-US" sz="3200" b="1" dirty="0">
                <a:solidFill>
                  <a:schemeClr val="bg1"/>
                </a:solidFill>
              </a:rPr>
              <a:t>Ron </a:t>
            </a:r>
            <a:r>
              <a:rPr lang="en-US" sz="3200" b="1" dirty="0" err="1">
                <a:solidFill>
                  <a:schemeClr val="bg1"/>
                </a:solidFill>
              </a:rPr>
              <a:t>Hileman</a:t>
            </a:r>
            <a:r>
              <a:rPr lang="en-US" sz="3200" dirty="0">
                <a:solidFill>
                  <a:schemeClr val="bg1"/>
                </a:solidFill>
              </a:rPr>
              <a:t/>
            </a:r>
            <a:br>
              <a:rPr lang="en-US" sz="3200" dirty="0">
                <a:solidFill>
                  <a:schemeClr val="bg1"/>
                </a:solidFill>
              </a:rPr>
            </a:br>
            <a:r>
              <a:rPr lang="en-US" sz="3200" b="1" dirty="0">
                <a:solidFill>
                  <a:schemeClr val="bg1"/>
                </a:solidFill>
              </a:rPr>
              <a:t>Dennis J. Hall</a:t>
            </a:r>
            <a:r>
              <a:rPr lang="en-US" sz="3200" dirty="0">
                <a:solidFill>
                  <a:schemeClr val="bg1"/>
                </a:solidFill>
              </a:rPr>
              <a:t/>
            </a:r>
            <a:br>
              <a:rPr lang="en-US" sz="3200" dirty="0">
                <a:solidFill>
                  <a:schemeClr val="bg1"/>
                </a:solidFill>
              </a:rPr>
            </a:br>
            <a:r>
              <a:rPr lang="en-US" sz="3200" b="1" dirty="0">
                <a:solidFill>
                  <a:schemeClr val="bg1"/>
                </a:solidFill>
              </a:rPr>
              <a:t>Robert Pugh, Jr.</a:t>
            </a:r>
            <a:r>
              <a:rPr lang="en-US" sz="3200" dirty="0">
                <a:solidFill>
                  <a:schemeClr val="bg1"/>
                </a:solidFill>
              </a:rPr>
              <a:t/>
            </a:r>
            <a:br>
              <a:rPr lang="en-US" sz="3200" dirty="0">
                <a:solidFill>
                  <a:schemeClr val="bg1"/>
                </a:solidFill>
              </a:rPr>
            </a:br>
            <a:r>
              <a:rPr lang="en-US" sz="3200" b="1" dirty="0">
                <a:solidFill>
                  <a:schemeClr val="bg1"/>
                </a:solidFill>
              </a:rPr>
              <a:t>Mark </a:t>
            </a:r>
            <a:r>
              <a:rPr lang="en-US" sz="3200" b="1" dirty="0" err="1" smtClean="0">
                <a:solidFill>
                  <a:schemeClr val="bg1"/>
                </a:solidFill>
              </a:rPr>
              <a:t>Popernack</a:t>
            </a:r>
            <a:endParaRPr lang="en-US" sz="40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5800" y="3048000"/>
            <a:ext cx="4446252" cy="3247697"/>
          </a:xfrm>
          <a:prstGeom prst="rect">
            <a:avLst/>
          </a:prstGeom>
        </p:spPr>
      </p:pic>
    </p:spTree>
    <p:extLst>
      <p:ext uri="{BB962C8B-B14F-4D97-AF65-F5344CB8AC3E}">
        <p14:creationId xmlns:p14="http://schemas.microsoft.com/office/powerpoint/2010/main" val="4228592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6019799"/>
          </a:xfrm>
        </p:spPr>
        <p:txBody>
          <a:bodyPr>
            <a:normAutofit/>
          </a:bodyPr>
          <a:lstStyle/>
          <a:p>
            <a:r>
              <a:rPr lang="en-US" sz="3600" b="1" i="1" baseline="30000" dirty="0">
                <a:solidFill>
                  <a:schemeClr val="bg1"/>
                </a:solidFill>
              </a:rPr>
              <a:t>9 </a:t>
            </a:r>
            <a:r>
              <a:rPr lang="en-US" sz="3600" b="1" i="1" dirty="0">
                <a:solidFill>
                  <a:schemeClr val="bg1"/>
                </a:solidFill>
              </a:rPr>
              <a:t>The true light that gives light to everyone was coming into the world. </a:t>
            </a:r>
            <a:r>
              <a:rPr lang="en-US" sz="3600" b="1" i="1" baseline="30000" dirty="0">
                <a:solidFill>
                  <a:schemeClr val="bg1"/>
                </a:solidFill>
              </a:rPr>
              <a:t>10 </a:t>
            </a:r>
            <a:r>
              <a:rPr lang="en-US" sz="3600" b="1" i="1" dirty="0">
                <a:solidFill>
                  <a:schemeClr val="bg1"/>
                </a:solidFill>
              </a:rPr>
              <a:t>He was in the world, and though the world was made through him, the world did not recognize him. </a:t>
            </a:r>
            <a:r>
              <a:rPr lang="en-US" sz="3600" b="1" i="1" baseline="30000" dirty="0">
                <a:solidFill>
                  <a:schemeClr val="bg1"/>
                </a:solidFill>
              </a:rPr>
              <a:t>11 </a:t>
            </a:r>
            <a:r>
              <a:rPr lang="en-US" sz="3600" b="1" i="1" dirty="0">
                <a:solidFill>
                  <a:schemeClr val="bg1"/>
                </a:solidFill>
              </a:rPr>
              <a:t>He came to that which was his own, but his own did not receive him. </a:t>
            </a:r>
            <a:r>
              <a:rPr lang="en-US" sz="3600" b="1" i="1" baseline="30000" dirty="0">
                <a:solidFill>
                  <a:schemeClr val="bg1"/>
                </a:solidFill>
              </a:rPr>
              <a:t>12 </a:t>
            </a:r>
            <a:r>
              <a:rPr lang="en-US" sz="3600" b="1" i="1" dirty="0">
                <a:solidFill>
                  <a:schemeClr val="bg1"/>
                </a:solidFill>
              </a:rPr>
              <a:t>Yet to all who did receive him, to those who believed in his name, he gave the right to become children of God</a:t>
            </a:r>
            <a:r>
              <a:rPr lang="en-US" sz="3600" b="1" dirty="0">
                <a:solidFill>
                  <a:schemeClr val="bg1"/>
                </a:solidFill>
              </a:rPr>
              <a:t>— John 1:6-12 (NIV)</a:t>
            </a:r>
            <a:endParaRPr lang="en-US" sz="3600" dirty="0">
              <a:solidFill>
                <a:schemeClr val="bg1"/>
              </a:solidFill>
            </a:endParaRPr>
          </a:p>
        </p:txBody>
      </p:sp>
    </p:spTree>
    <p:extLst>
      <p:ext uri="{BB962C8B-B14F-4D97-AF65-F5344CB8AC3E}">
        <p14:creationId xmlns:p14="http://schemas.microsoft.com/office/powerpoint/2010/main" val="3058372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6019799"/>
          </a:xfrm>
        </p:spPr>
        <p:txBody>
          <a:bodyPr>
            <a:normAutofit fontScale="90000"/>
          </a:bodyPr>
          <a:lstStyle/>
          <a:p>
            <a:r>
              <a:rPr lang="en-US" sz="4000" b="1" i="1" baseline="30000" dirty="0" smtClean="0">
                <a:solidFill>
                  <a:schemeClr val="bg1"/>
                </a:solidFill>
              </a:rPr>
              <a:t/>
            </a:r>
            <a:br>
              <a:rPr lang="en-US" sz="4000" b="1" i="1" baseline="30000" dirty="0" smtClean="0">
                <a:solidFill>
                  <a:schemeClr val="bg1"/>
                </a:solidFill>
              </a:rPr>
            </a:br>
            <a:r>
              <a:rPr lang="en-US" sz="4900" b="1" dirty="0" smtClean="0">
                <a:solidFill>
                  <a:schemeClr val="bg1"/>
                </a:solidFill>
              </a:rPr>
              <a:t>Jesus Christ</a:t>
            </a:r>
            <a:r>
              <a:rPr lang="en-US" sz="4900" b="1" i="1" dirty="0" smtClean="0">
                <a:solidFill>
                  <a:schemeClr val="bg1"/>
                </a:solidFill>
              </a:rPr>
              <a:t> IS </a:t>
            </a:r>
            <a:r>
              <a:rPr lang="en-US" sz="4900" b="1" dirty="0" smtClean="0">
                <a:solidFill>
                  <a:schemeClr val="bg1"/>
                </a:solidFill>
              </a:rPr>
              <a:t>the Light of the World. </a:t>
            </a:r>
            <a:r>
              <a:rPr lang="en-US" sz="4900" b="1" dirty="0">
                <a:solidFill>
                  <a:schemeClr val="bg1"/>
                </a:solidFill>
              </a:rPr>
              <a:t/>
            </a:r>
            <a:br>
              <a:rPr lang="en-US" sz="4900" b="1" dirty="0">
                <a:solidFill>
                  <a:schemeClr val="bg1"/>
                </a:solidFill>
              </a:rPr>
            </a:br>
            <a:r>
              <a:rPr lang="en-US" sz="4900" b="1" dirty="0" smtClean="0">
                <a:solidFill>
                  <a:schemeClr val="bg1"/>
                </a:solidFill>
              </a:rPr>
              <a:t>The </a:t>
            </a:r>
            <a:r>
              <a:rPr lang="en-US" sz="4900" b="1" dirty="0">
                <a:solidFill>
                  <a:schemeClr val="bg1"/>
                </a:solidFill>
              </a:rPr>
              <a:t>Light of God, </a:t>
            </a:r>
            <a:r>
              <a:rPr lang="en-US" sz="4900" b="1" dirty="0" smtClean="0">
                <a:solidFill>
                  <a:schemeClr val="bg1"/>
                </a:solidFill>
              </a:rPr>
              <a:t/>
            </a:r>
            <a:br>
              <a:rPr lang="en-US" sz="4900" b="1" dirty="0" smtClean="0">
                <a:solidFill>
                  <a:schemeClr val="bg1"/>
                </a:solidFill>
              </a:rPr>
            </a:br>
            <a:r>
              <a:rPr lang="en-US" sz="4900" b="1" dirty="0" smtClean="0">
                <a:solidFill>
                  <a:schemeClr val="bg1"/>
                </a:solidFill>
              </a:rPr>
              <a:t>that </a:t>
            </a:r>
            <a:r>
              <a:rPr lang="en-US" sz="4900" b="1" dirty="0">
                <a:solidFill>
                  <a:schemeClr val="bg1"/>
                </a:solidFill>
              </a:rPr>
              <a:t>you and I must </a:t>
            </a:r>
            <a:r>
              <a:rPr lang="en-US" sz="4900" b="1" dirty="0" smtClean="0">
                <a:solidFill>
                  <a:schemeClr val="bg1"/>
                </a:solidFill>
              </a:rPr>
              <a:t>share...</a:t>
            </a:r>
            <a:r>
              <a:rPr lang="en-US" sz="4000" b="1" dirty="0">
                <a:solidFill>
                  <a:schemeClr val="bg1"/>
                </a:solidFill>
              </a:rPr>
              <a:t/>
            </a:r>
            <a:br>
              <a:rPr lang="en-US" sz="4000" b="1" dirty="0">
                <a:solidFill>
                  <a:schemeClr val="bg1"/>
                </a:solidFill>
              </a:rPr>
            </a:br>
            <a:r>
              <a:rPr lang="en-US" sz="1200" b="1" dirty="0" smtClean="0">
                <a:solidFill>
                  <a:schemeClr val="bg1"/>
                </a:solidFill>
              </a:rPr>
              <a:t/>
            </a:r>
            <a:br>
              <a:rPr lang="en-US" sz="1200" b="1" dirty="0" smtClean="0">
                <a:solidFill>
                  <a:schemeClr val="bg1"/>
                </a:solidFill>
              </a:rPr>
            </a:br>
            <a:r>
              <a:rPr lang="en-US" sz="1200" b="1" dirty="0" smtClean="0">
                <a:solidFill>
                  <a:schemeClr val="bg1"/>
                </a:solidFill>
              </a:rPr>
              <a:t/>
            </a:r>
            <a:br>
              <a:rPr lang="en-US" sz="1200" b="1" dirty="0" smtClean="0">
                <a:solidFill>
                  <a:schemeClr val="bg1"/>
                </a:solidFill>
              </a:rPr>
            </a:br>
            <a:r>
              <a:rPr lang="en-US" sz="1200" b="1" dirty="0">
                <a:solidFill>
                  <a:schemeClr val="bg1"/>
                </a:solidFill>
              </a:rPr>
              <a:t/>
            </a:r>
            <a:br>
              <a:rPr lang="en-US" sz="1200" b="1" dirty="0">
                <a:solidFill>
                  <a:schemeClr val="bg1"/>
                </a:solidFill>
              </a:rPr>
            </a:br>
            <a:r>
              <a:rPr lang="en-US" sz="3600" b="1" i="1" dirty="0" smtClean="0">
                <a:solidFill>
                  <a:schemeClr val="bg1"/>
                </a:solidFill>
              </a:rPr>
              <a:t>The </a:t>
            </a:r>
            <a:r>
              <a:rPr lang="en-US" sz="3600" b="1" i="1" cap="small" dirty="0">
                <a:solidFill>
                  <a:schemeClr val="bg1"/>
                </a:solidFill>
              </a:rPr>
              <a:t>Lord</a:t>
            </a:r>
            <a:r>
              <a:rPr lang="en-US" sz="3600" b="1" i="1" dirty="0">
                <a:solidFill>
                  <a:schemeClr val="bg1"/>
                </a:solidFill>
              </a:rPr>
              <a:t> is my light and my salvation — whom shall I fear? The </a:t>
            </a:r>
            <a:r>
              <a:rPr lang="en-US" sz="3600" b="1" i="1" cap="small" dirty="0">
                <a:solidFill>
                  <a:schemeClr val="bg1"/>
                </a:solidFill>
              </a:rPr>
              <a:t>Lord</a:t>
            </a:r>
            <a:r>
              <a:rPr lang="en-US" sz="3600" b="1" i="1" dirty="0">
                <a:solidFill>
                  <a:schemeClr val="bg1"/>
                </a:solidFill>
              </a:rPr>
              <a:t> is the stronghold of my life — of whom shall I be afraid? 	</a:t>
            </a:r>
            <a:r>
              <a:rPr lang="en-US" sz="3600" b="1" dirty="0">
                <a:solidFill>
                  <a:schemeClr val="bg1"/>
                </a:solidFill>
              </a:rPr>
              <a:t>Psalm 27:1 (NIV</a:t>
            </a:r>
            <a:r>
              <a:rPr lang="en-US" sz="3600" b="1" dirty="0" smtClean="0">
                <a:solidFill>
                  <a:schemeClr val="bg1"/>
                </a:solidFill>
              </a:rPr>
              <a:t>)</a:t>
            </a:r>
            <a:r>
              <a:rPr lang="en-US" dirty="0"/>
              <a:t/>
            </a:r>
            <a:br>
              <a:rPr lang="en-US" dirty="0"/>
            </a:br>
            <a:endParaRPr lang="en-US" dirty="0"/>
          </a:p>
        </p:txBody>
      </p:sp>
    </p:spTree>
    <p:extLst>
      <p:ext uri="{BB962C8B-B14F-4D97-AF65-F5344CB8AC3E}">
        <p14:creationId xmlns:p14="http://schemas.microsoft.com/office/powerpoint/2010/main" val="3851903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762000"/>
            <a:ext cx="7772400" cy="5029200"/>
          </a:xfrm>
        </p:spPr>
        <p:txBody>
          <a:bodyPr>
            <a:normAutofit/>
          </a:bodyPr>
          <a:lstStyle/>
          <a:p>
            <a:r>
              <a:rPr lang="en-US" sz="3600" b="1" i="1" baseline="30000" dirty="0">
                <a:solidFill>
                  <a:schemeClr val="bg1"/>
                </a:solidFill>
              </a:rPr>
              <a:t>6 </a:t>
            </a:r>
            <a:r>
              <a:rPr lang="en-US" sz="3600" b="1" i="1" dirty="0">
                <a:solidFill>
                  <a:schemeClr val="bg1"/>
                </a:solidFill>
              </a:rPr>
              <a:t>There was a man sent from God whose name was John. </a:t>
            </a:r>
            <a:r>
              <a:rPr lang="en-US" sz="3600" b="1" i="1" baseline="30000" dirty="0">
                <a:solidFill>
                  <a:schemeClr val="bg1"/>
                </a:solidFill>
              </a:rPr>
              <a:t>7 </a:t>
            </a:r>
            <a:r>
              <a:rPr lang="en-US" sz="3600" b="1" i="1" dirty="0">
                <a:solidFill>
                  <a:schemeClr val="bg1"/>
                </a:solidFill>
              </a:rPr>
              <a:t>He came as a witness to testify concerning that light, so that through him all might believe. </a:t>
            </a:r>
            <a:r>
              <a:rPr lang="en-US" sz="3600" b="1" i="1" baseline="30000" dirty="0">
                <a:solidFill>
                  <a:schemeClr val="bg1"/>
                </a:solidFill>
              </a:rPr>
              <a:t>8 </a:t>
            </a:r>
            <a:r>
              <a:rPr lang="en-US" sz="3600" b="1" i="1" dirty="0">
                <a:solidFill>
                  <a:schemeClr val="bg1"/>
                </a:solidFill>
              </a:rPr>
              <a:t>He himself was not the light; he came only as a witness to the light.</a:t>
            </a:r>
            <a:endParaRPr lang="en-US" sz="3600" dirty="0">
              <a:solidFill>
                <a:schemeClr val="bg1"/>
              </a:solidFill>
            </a:endParaRPr>
          </a:p>
        </p:txBody>
      </p:sp>
    </p:spTree>
    <p:extLst>
      <p:ext uri="{BB962C8B-B14F-4D97-AF65-F5344CB8AC3E}">
        <p14:creationId xmlns:p14="http://schemas.microsoft.com/office/powerpoint/2010/main" val="1597299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6019799"/>
          </a:xfrm>
        </p:spPr>
        <p:txBody>
          <a:bodyPr>
            <a:normAutofit fontScale="90000"/>
          </a:bodyPr>
          <a:lstStyle/>
          <a:p>
            <a:r>
              <a:rPr lang="en-US" sz="4000" b="1" dirty="0">
                <a:solidFill>
                  <a:schemeClr val="bg1"/>
                </a:solidFill>
              </a:rPr>
              <a:t>-</a:t>
            </a:r>
            <a:r>
              <a:rPr lang="en-US" sz="4000" b="1" i="1" dirty="0">
                <a:solidFill>
                  <a:schemeClr val="bg1"/>
                </a:solidFill>
              </a:rPr>
              <a:t> </a:t>
            </a:r>
            <a:r>
              <a:rPr lang="en-US" sz="4000" b="1" i="1" baseline="30000" dirty="0">
                <a:solidFill>
                  <a:schemeClr val="bg1"/>
                </a:solidFill>
              </a:rPr>
              <a:t>9 </a:t>
            </a:r>
            <a:r>
              <a:rPr lang="en-US" sz="4000" b="1" i="1" dirty="0">
                <a:solidFill>
                  <a:schemeClr val="bg1"/>
                </a:solidFill>
              </a:rPr>
              <a:t>The true light that gives light to everyone was coming into the world. </a:t>
            </a:r>
            <a:r>
              <a:rPr lang="en-US" sz="4000" b="1" i="1" baseline="30000" dirty="0">
                <a:solidFill>
                  <a:schemeClr val="bg1"/>
                </a:solidFill>
              </a:rPr>
              <a:t>10 </a:t>
            </a:r>
            <a:r>
              <a:rPr lang="en-US" sz="4000" b="1" i="1" dirty="0">
                <a:solidFill>
                  <a:schemeClr val="bg1"/>
                </a:solidFill>
              </a:rPr>
              <a:t>He was in the world, and though the world was made through him, the world did not recognize him. </a:t>
            </a:r>
            <a:r>
              <a:rPr lang="en-US" sz="4000" b="1" i="1" baseline="30000" dirty="0">
                <a:solidFill>
                  <a:schemeClr val="bg1"/>
                </a:solidFill>
              </a:rPr>
              <a:t>11 </a:t>
            </a:r>
            <a:r>
              <a:rPr lang="en-US" sz="4000" b="1" i="1" dirty="0">
                <a:solidFill>
                  <a:schemeClr val="bg1"/>
                </a:solidFill>
              </a:rPr>
              <a:t>He came to that which was his own, but his own did not receive him. </a:t>
            </a:r>
            <a:r>
              <a:rPr lang="en-US" sz="4000" b="1" i="1" baseline="30000" dirty="0">
                <a:solidFill>
                  <a:schemeClr val="bg1"/>
                </a:solidFill>
              </a:rPr>
              <a:t>12 </a:t>
            </a:r>
            <a:r>
              <a:rPr lang="en-US" sz="4000" b="1" i="1" dirty="0">
                <a:solidFill>
                  <a:schemeClr val="bg1"/>
                </a:solidFill>
              </a:rPr>
              <a:t>Yet to all who did receive him, to those who believed in his name, he gave the right to become children of God</a:t>
            </a:r>
            <a:r>
              <a:rPr lang="en-US" sz="4000" b="1" dirty="0">
                <a:solidFill>
                  <a:schemeClr val="bg1"/>
                </a:solidFill>
              </a:rPr>
              <a:t>— John 1:6-12 (NIV)</a:t>
            </a:r>
            <a:r>
              <a:rPr lang="en-US" dirty="0"/>
              <a:t/>
            </a:r>
            <a:br>
              <a:rPr lang="en-US" dirty="0"/>
            </a:br>
            <a:endParaRPr lang="en-US" dirty="0"/>
          </a:p>
        </p:txBody>
      </p:sp>
    </p:spTree>
    <p:extLst>
      <p:ext uri="{BB962C8B-B14F-4D97-AF65-F5344CB8AC3E}">
        <p14:creationId xmlns:p14="http://schemas.microsoft.com/office/powerpoint/2010/main" val="4136301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6019799"/>
          </a:xfrm>
        </p:spPr>
        <p:txBody>
          <a:bodyPr>
            <a:normAutofit/>
          </a:bodyPr>
          <a:lstStyle/>
          <a:p>
            <a:r>
              <a:rPr lang="en-US" sz="3600" b="1" i="1" baseline="30000" dirty="0">
                <a:solidFill>
                  <a:schemeClr val="bg1"/>
                </a:solidFill>
              </a:rPr>
              <a:t>1 </a:t>
            </a:r>
            <a:r>
              <a:rPr lang="en-US" sz="3600" b="1" i="1" dirty="0">
                <a:solidFill>
                  <a:schemeClr val="bg1"/>
                </a:solidFill>
              </a:rPr>
              <a:t>The </a:t>
            </a:r>
            <a:r>
              <a:rPr lang="en-US" sz="3600" b="1" i="1" cap="small" dirty="0">
                <a:solidFill>
                  <a:schemeClr val="bg1"/>
                </a:solidFill>
              </a:rPr>
              <a:t>Lord</a:t>
            </a:r>
            <a:r>
              <a:rPr lang="en-US" sz="3600" b="1" i="1" dirty="0">
                <a:solidFill>
                  <a:schemeClr val="bg1"/>
                </a:solidFill>
              </a:rPr>
              <a:t> is my light and my salvation — whom shall I fear? The </a:t>
            </a:r>
            <a:r>
              <a:rPr lang="en-US" sz="3600" b="1" i="1" cap="small" dirty="0">
                <a:solidFill>
                  <a:schemeClr val="bg1"/>
                </a:solidFill>
              </a:rPr>
              <a:t>Lord</a:t>
            </a:r>
            <a:r>
              <a:rPr lang="en-US" sz="3600" b="1" i="1" dirty="0">
                <a:solidFill>
                  <a:schemeClr val="bg1"/>
                </a:solidFill>
              </a:rPr>
              <a:t> is the stronghold of my life — of whom shall I be afraid? 	</a:t>
            </a:r>
            <a:r>
              <a:rPr lang="en-US" sz="3600" b="1" dirty="0">
                <a:solidFill>
                  <a:schemeClr val="bg1"/>
                </a:solidFill>
              </a:rPr>
              <a:t>Psalm 27:1 (NIV)</a:t>
            </a:r>
            <a:br>
              <a:rPr lang="en-US" sz="3600" b="1" dirty="0">
                <a:solidFill>
                  <a:schemeClr val="bg1"/>
                </a:solidFill>
              </a:rPr>
            </a:br>
            <a:r>
              <a:rPr lang="en-US" dirty="0"/>
              <a:t/>
            </a:r>
            <a:br>
              <a:rPr lang="en-US" dirty="0"/>
            </a:br>
            <a:endParaRPr lang="en-US" dirty="0"/>
          </a:p>
        </p:txBody>
      </p:sp>
    </p:spTree>
    <p:extLst>
      <p:ext uri="{BB962C8B-B14F-4D97-AF65-F5344CB8AC3E}">
        <p14:creationId xmlns:p14="http://schemas.microsoft.com/office/powerpoint/2010/main" val="3390164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6019799"/>
          </a:xfrm>
        </p:spPr>
        <p:txBody>
          <a:bodyPr>
            <a:normAutofit/>
          </a:bodyPr>
          <a:lstStyle/>
          <a:p>
            <a:r>
              <a:rPr lang="en-US" sz="3600" b="1" i="1" baseline="30000" dirty="0">
                <a:solidFill>
                  <a:schemeClr val="bg1"/>
                </a:solidFill>
              </a:rPr>
              <a:t>1 </a:t>
            </a:r>
            <a:r>
              <a:rPr lang="en-US" sz="3600" b="1" i="1" dirty="0">
                <a:solidFill>
                  <a:schemeClr val="bg1"/>
                </a:solidFill>
              </a:rPr>
              <a:t>The </a:t>
            </a:r>
            <a:r>
              <a:rPr lang="en-US" sz="3600" b="1" i="1" cap="small" dirty="0">
                <a:solidFill>
                  <a:schemeClr val="bg1"/>
                </a:solidFill>
              </a:rPr>
              <a:t>Lord</a:t>
            </a:r>
            <a:r>
              <a:rPr lang="en-US" sz="3600" b="1" i="1" dirty="0">
                <a:solidFill>
                  <a:schemeClr val="bg1"/>
                </a:solidFill>
              </a:rPr>
              <a:t> is my light and my salvation — whom shall I fear? The </a:t>
            </a:r>
            <a:r>
              <a:rPr lang="en-US" sz="3600" b="1" i="1" cap="small" dirty="0">
                <a:solidFill>
                  <a:schemeClr val="bg1"/>
                </a:solidFill>
              </a:rPr>
              <a:t>Lord</a:t>
            </a:r>
            <a:r>
              <a:rPr lang="en-US" sz="3600" b="1" i="1" dirty="0">
                <a:solidFill>
                  <a:schemeClr val="bg1"/>
                </a:solidFill>
              </a:rPr>
              <a:t> is the stronghold of my life — of whom shall I be afraid? 	</a:t>
            </a:r>
            <a:r>
              <a:rPr lang="en-US" sz="3600" b="1" dirty="0">
                <a:solidFill>
                  <a:schemeClr val="bg1"/>
                </a:solidFill>
              </a:rPr>
              <a:t>Psalm 27:1 (NIV)</a:t>
            </a:r>
            <a:br>
              <a:rPr lang="en-US" sz="3600" b="1" dirty="0">
                <a:solidFill>
                  <a:schemeClr val="bg1"/>
                </a:solidFill>
              </a:rPr>
            </a:br>
            <a:r>
              <a:rPr lang="en-US" dirty="0"/>
              <a:t/>
            </a:r>
            <a:br>
              <a:rPr lang="en-US" dirty="0"/>
            </a:b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 y="889000"/>
            <a:ext cx="7620000" cy="5080000"/>
          </a:xfrm>
          <a:prstGeom prst="rect">
            <a:avLst/>
          </a:prstGeom>
        </p:spPr>
      </p:pic>
    </p:spTree>
    <p:extLst>
      <p:ext uri="{BB962C8B-B14F-4D97-AF65-F5344CB8AC3E}">
        <p14:creationId xmlns:p14="http://schemas.microsoft.com/office/powerpoint/2010/main" val="307941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6019799"/>
          </a:xfrm>
        </p:spPr>
        <p:txBody>
          <a:bodyPr>
            <a:normAutofit/>
          </a:bodyPr>
          <a:lstStyle/>
          <a:p>
            <a:r>
              <a:rPr lang="en-US" sz="6600" b="1" dirty="0">
                <a:solidFill>
                  <a:schemeClr val="bg1"/>
                </a:solidFill>
              </a:rPr>
              <a:t>God is light!</a:t>
            </a:r>
            <a:r>
              <a:rPr lang="en-US" sz="3600" b="1" dirty="0">
                <a:solidFill>
                  <a:schemeClr val="bg1"/>
                </a:solidFill>
              </a:rPr>
              <a:t/>
            </a:r>
            <a:br>
              <a:rPr lang="en-US" sz="3600" b="1" dirty="0">
                <a:solidFill>
                  <a:schemeClr val="bg1"/>
                </a:solidFill>
              </a:rPr>
            </a:br>
            <a:r>
              <a:rPr lang="en-US" dirty="0"/>
              <a:t/>
            </a:r>
            <a:br>
              <a:rPr lang="en-US" dirty="0"/>
            </a:br>
            <a:r>
              <a:rPr lang="en-US" b="1" i="1" dirty="0">
                <a:solidFill>
                  <a:schemeClr val="bg1"/>
                </a:solidFill>
              </a:rPr>
              <a:t>The true light that gives light to everyone was coming into the world. </a:t>
            </a:r>
            <a:r>
              <a:rPr lang="en-US" b="1" i="1" dirty="0" smtClean="0">
                <a:solidFill>
                  <a:schemeClr val="bg1"/>
                </a:solidFill>
              </a:rPr>
              <a:t>V.6</a:t>
            </a:r>
            <a:endParaRPr lang="en-US" dirty="0">
              <a:solidFill>
                <a:schemeClr val="bg1"/>
              </a:solidFill>
            </a:endParaRPr>
          </a:p>
        </p:txBody>
      </p:sp>
    </p:spTree>
    <p:extLst>
      <p:ext uri="{BB962C8B-B14F-4D97-AF65-F5344CB8AC3E}">
        <p14:creationId xmlns:p14="http://schemas.microsoft.com/office/powerpoint/2010/main" val="2091428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6019799"/>
          </a:xfrm>
        </p:spPr>
        <p:txBody>
          <a:bodyPr>
            <a:normAutofit/>
          </a:bodyPr>
          <a:lstStyle/>
          <a:p>
            <a:r>
              <a:rPr lang="en-US" sz="6000" b="1" dirty="0">
                <a:solidFill>
                  <a:schemeClr val="bg1"/>
                </a:solidFill>
                <a:latin typeface="+mn-lt"/>
              </a:rPr>
              <a:t>Light gives Life</a:t>
            </a:r>
            <a:r>
              <a:rPr lang="en-US" sz="6000" b="1" dirty="0" smtClean="0">
                <a:solidFill>
                  <a:schemeClr val="bg1"/>
                </a:solidFill>
                <a:latin typeface="+mn-lt"/>
              </a:rPr>
              <a:t>.</a:t>
            </a:r>
            <a:br>
              <a:rPr lang="en-US" sz="6000" b="1" dirty="0" smtClean="0">
                <a:solidFill>
                  <a:schemeClr val="bg1"/>
                </a:solidFill>
                <a:latin typeface="+mn-lt"/>
              </a:rPr>
            </a:br>
            <a:r>
              <a:rPr lang="en-US" sz="6000" b="1" dirty="0">
                <a:solidFill>
                  <a:schemeClr val="bg1"/>
                </a:solidFill>
                <a:latin typeface="+mn-lt"/>
              </a:rPr>
              <a:t/>
            </a:r>
            <a:br>
              <a:rPr lang="en-US" sz="6000" b="1" dirty="0">
                <a:solidFill>
                  <a:schemeClr val="bg1"/>
                </a:solidFill>
                <a:latin typeface="+mn-lt"/>
              </a:rPr>
            </a:br>
            <a:r>
              <a:rPr lang="en-US" sz="6000" b="1" i="1" dirty="0" smtClean="0">
                <a:solidFill>
                  <a:schemeClr val="bg1"/>
                </a:solidFill>
                <a:latin typeface="+mn-lt"/>
              </a:rPr>
              <a:t>“</a:t>
            </a:r>
            <a:r>
              <a:rPr lang="en-US" sz="6000" b="1" i="1" dirty="0">
                <a:solidFill>
                  <a:schemeClr val="bg1"/>
                </a:solidFill>
                <a:latin typeface="+mn-lt"/>
              </a:rPr>
              <a:t>God said, "Let there be </a:t>
            </a:r>
            <a:r>
              <a:rPr lang="en-US" sz="6000" b="1" i="1" dirty="0" smtClean="0">
                <a:solidFill>
                  <a:schemeClr val="bg1"/>
                </a:solidFill>
                <a:latin typeface="+mn-lt"/>
              </a:rPr>
              <a:t>light…“</a:t>
            </a:r>
            <a:r>
              <a:rPr lang="en-US" i="1" dirty="0" smtClean="0">
                <a:solidFill>
                  <a:schemeClr val="bg1"/>
                </a:solidFill>
              </a:rPr>
              <a:t/>
            </a:r>
            <a:br>
              <a:rPr lang="en-US" i="1" dirty="0" smtClean="0">
                <a:solidFill>
                  <a:schemeClr val="bg1"/>
                </a:solidFill>
              </a:rPr>
            </a:br>
            <a:r>
              <a:rPr lang="en-US" i="1" dirty="0" smtClean="0">
                <a:solidFill>
                  <a:schemeClr val="bg1"/>
                </a:solidFill>
              </a:rPr>
              <a:t>Genesis 1:3 </a:t>
            </a:r>
            <a:r>
              <a:rPr lang="en-US" dirty="0"/>
              <a:t/>
            </a:r>
            <a:br>
              <a:rPr lang="en-US" dirty="0"/>
            </a:br>
            <a:endParaRPr lang="en-US" dirty="0"/>
          </a:p>
        </p:txBody>
      </p:sp>
    </p:spTree>
    <p:extLst>
      <p:ext uri="{BB962C8B-B14F-4D97-AF65-F5344CB8AC3E}">
        <p14:creationId xmlns:p14="http://schemas.microsoft.com/office/powerpoint/2010/main" val="1220625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6019799"/>
          </a:xfrm>
        </p:spPr>
        <p:txBody>
          <a:bodyPr>
            <a:normAutofit/>
          </a:bodyPr>
          <a:lstStyle/>
          <a:p>
            <a:r>
              <a:rPr lang="en-US" sz="4000" b="1" dirty="0">
                <a:solidFill>
                  <a:schemeClr val="bg1"/>
                </a:solidFill>
              </a:rPr>
              <a:t>“If I find in myself a desire that this world cannot fulfill, the most probable explanation is that I was made for another world.”</a:t>
            </a:r>
            <a:br>
              <a:rPr lang="en-US" sz="4000" b="1" dirty="0">
                <a:solidFill>
                  <a:schemeClr val="bg1"/>
                </a:solidFill>
              </a:rPr>
            </a:br>
            <a:r>
              <a:rPr lang="en-US" sz="3600" b="1" dirty="0">
                <a:solidFill>
                  <a:schemeClr val="bg1"/>
                </a:solidFill>
              </a:rPr>
              <a:t/>
            </a:r>
            <a:br>
              <a:rPr lang="en-US" sz="3600" b="1" dirty="0">
                <a:solidFill>
                  <a:schemeClr val="bg1"/>
                </a:solidFill>
              </a:rPr>
            </a:br>
            <a:r>
              <a:rPr lang="en-US" dirty="0">
                <a:solidFill>
                  <a:schemeClr val="bg1"/>
                </a:solidFill>
              </a:rPr>
              <a:t>CS Lewis </a:t>
            </a:r>
            <a:r>
              <a:rPr lang="en-US" dirty="0"/>
              <a:t/>
            </a:r>
            <a:br>
              <a:rPr lang="en-US" dirty="0"/>
            </a:br>
            <a:endParaRPr lang="en-US" dirty="0"/>
          </a:p>
        </p:txBody>
      </p:sp>
    </p:spTree>
    <p:extLst>
      <p:ext uri="{BB962C8B-B14F-4D97-AF65-F5344CB8AC3E}">
        <p14:creationId xmlns:p14="http://schemas.microsoft.com/office/powerpoint/2010/main" val="1577954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6781800"/>
          </a:xfrm>
        </p:spPr>
        <p:txBody>
          <a:bodyPr>
            <a:normAutofit/>
          </a:bodyPr>
          <a:lstStyle/>
          <a:p>
            <a:r>
              <a:rPr lang="en-US" sz="5400" b="1" dirty="0">
                <a:solidFill>
                  <a:schemeClr val="bg1"/>
                </a:solidFill>
                <a:latin typeface="+mn-lt"/>
              </a:rPr>
              <a:t>Light is a Guide</a:t>
            </a:r>
            <a:r>
              <a:rPr lang="en-US" sz="5400" b="1" dirty="0" smtClean="0">
                <a:solidFill>
                  <a:schemeClr val="bg1"/>
                </a:solidFill>
                <a:latin typeface="+mn-lt"/>
              </a:rPr>
              <a:t>.</a:t>
            </a:r>
            <a:r>
              <a:rPr lang="en-US" b="1" dirty="0" smtClean="0">
                <a:solidFill>
                  <a:schemeClr val="bg1"/>
                </a:solidFill>
                <a:latin typeface="+mn-lt"/>
              </a:rPr>
              <a:t/>
            </a:r>
            <a:br>
              <a:rPr lang="en-US" b="1" dirty="0" smtClean="0">
                <a:solidFill>
                  <a:schemeClr val="bg1"/>
                </a:solidFill>
                <a:latin typeface="+mn-lt"/>
              </a:rPr>
            </a:br>
            <a:r>
              <a:rPr lang="en-US" b="1" dirty="0">
                <a:solidFill>
                  <a:schemeClr val="bg1"/>
                </a:solidFill>
                <a:latin typeface="+mn-lt"/>
              </a:rPr>
              <a:t/>
            </a:r>
            <a:br>
              <a:rPr lang="en-US" b="1" dirty="0">
                <a:solidFill>
                  <a:schemeClr val="bg1"/>
                </a:solidFill>
                <a:latin typeface="+mn-lt"/>
              </a:rPr>
            </a:br>
            <a:r>
              <a:rPr lang="en-US" sz="3600" b="1" i="1" baseline="30000" dirty="0">
                <a:solidFill>
                  <a:schemeClr val="bg1"/>
                </a:solidFill>
                <a:latin typeface="+mn-lt"/>
              </a:rPr>
              <a:t>1 </a:t>
            </a:r>
            <a:r>
              <a:rPr lang="en-US" sz="3600" b="1" i="1" dirty="0">
                <a:solidFill>
                  <a:schemeClr val="bg1"/>
                </a:solidFill>
                <a:latin typeface="+mn-lt"/>
              </a:rPr>
              <a:t>The </a:t>
            </a:r>
            <a:r>
              <a:rPr lang="en-US" sz="3600" b="1" i="1" cap="small" dirty="0">
                <a:solidFill>
                  <a:schemeClr val="bg1"/>
                </a:solidFill>
                <a:latin typeface="+mn-lt"/>
              </a:rPr>
              <a:t>Lord</a:t>
            </a:r>
            <a:r>
              <a:rPr lang="en-US" sz="3600" b="1" i="1" dirty="0">
                <a:solidFill>
                  <a:schemeClr val="bg1"/>
                </a:solidFill>
                <a:latin typeface="+mn-lt"/>
              </a:rPr>
              <a:t> is my light and my salvation — whom shall I fear? The </a:t>
            </a:r>
            <a:r>
              <a:rPr lang="en-US" sz="3600" b="1" i="1" cap="small" dirty="0">
                <a:solidFill>
                  <a:schemeClr val="bg1"/>
                </a:solidFill>
                <a:latin typeface="+mn-lt"/>
              </a:rPr>
              <a:t>Lord</a:t>
            </a:r>
            <a:r>
              <a:rPr lang="en-US" sz="3600" b="1" i="1" dirty="0">
                <a:solidFill>
                  <a:schemeClr val="bg1"/>
                </a:solidFill>
                <a:latin typeface="+mn-lt"/>
              </a:rPr>
              <a:t> is the stronghold of my life — of whom shall I be afraid? 	</a:t>
            </a:r>
            <a:r>
              <a:rPr lang="en-US" sz="2800" b="1" dirty="0">
                <a:solidFill>
                  <a:schemeClr val="bg1"/>
                </a:solidFill>
                <a:latin typeface="+mn-lt"/>
              </a:rPr>
              <a:t>Psalm 27:1 (NIV</a:t>
            </a:r>
            <a:r>
              <a:rPr lang="en-US" sz="2800" b="1" dirty="0" smtClean="0">
                <a:solidFill>
                  <a:schemeClr val="bg1"/>
                </a:solidFill>
                <a:latin typeface="+mn-lt"/>
              </a:rPr>
              <a:t>)</a:t>
            </a:r>
            <a:br>
              <a:rPr lang="en-US" sz="2800" b="1" dirty="0" smtClean="0">
                <a:solidFill>
                  <a:schemeClr val="bg1"/>
                </a:solidFill>
                <a:latin typeface="+mn-lt"/>
              </a:rPr>
            </a:br>
            <a:r>
              <a:rPr lang="en-US" dirty="0"/>
              <a:t/>
            </a:r>
            <a:br>
              <a:rPr lang="en-US" dirty="0"/>
            </a:br>
            <a:r>
              <a:rPr lang="en-US" sz="3600" b="1" i="1" dirty="0" smtClean="0">
                <a:solidFill>
                  <a:schemeClr val="bg1"/>
                </a:solidFill>
              </a:rPr>
              <a:t>“</a:t>
            </a:r>
            <a:r>
              <a:rPr lang="en-US" sz="3600" b="1" i="1" dirty="0">
                <a:solidFill>
                  <a:schemeClr val="bg1"/>
                </a:solidFill>
              </a:rPr>
              <a:t>Your word is a lamp to my feet And a light to my path</a:t>
            </a:r>
            <a:r>
              <a:rPr lang="en-US" sz="3600" b="1" i="1" dirty="0" smtClean="0">
                <a:solidFill>
                  <a:schemeClr val="bg1"/>
                </a:solidFill>
              </a:rPr>
              <a:t>.”   </a:t>
            </a:r>
            <a:r>
              <a:rPr lang="en-US" sz="2800" b="1" dirty="0" smtClean="0">
                <a:solidFill>
                  <a:schemeClr val="bg1"/>
                </a:solidFill>
              </a:rPr>
              <a:t>Ps. 119:105. </a:t>
            </a:r>
            <a:endParaRPr lang="en-US" sz="3600" b="1" dirty="0">
              <a:solidFill>
                <a:schemeClr val="bg1"/>
              </a:solidFill>
            </a:endParaRPr>
          </a:p>
        </p:txBody>
      </p:sp>
    </p:spTree>
    <p:extLst>
      <p:ext uri="{BB962C8B-B14F-4D97-AF65-F5344CB8AC3E}">
        <p14:creationId xmlns:p14="http://schemas.microsoft.com/office/powerpoint/2010/main" val="37548653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66</Words>
  <Application>Microsoft Office PowerPoint</Application>
  <PresentationFormat>On-screen Show (4:3)</PresentationFormat>
  <Paragraphs>17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God Is Light </vt:lpstr>
      <vt:lpstr>6 There was a man sent from God whose name was John. 7 He came as a witness to testify concerning that light, so that through him all might believe. 8 He himself was not the light; he came only as a witness to the light.</vt:lpstr>
      <vt:lpstr>- 9 The true light that gives light to everyone was coming into the world. 10 He was in the world, and though the world was made through him, the world did not recognize him. 11 He came to that which was his own, but his own did not receive him. 12 Yet to all who did receive him, to those who believed in his name, he gave the right to become children of God— John 1:6-12 (NIV) </vt:lpstr>
      <vt:lpstr>1 The Lord is my light and my salvation — whom shall I fear? The Lord is the stronghold of my life — of whom shall I be afraid?  Psalm 27:1 (NIV)  </vt:lpstr>
      <vt:lpstr>1 The Lord is my light and my salvation — whom shall I fear? The Lord is the stronghold of my life — of whom shall I be afraid?  Psalm 27:1 (NIV)  </vt:lpstr>
      <vt:lpstr>God is light!  The true light that gives light to everyone was coming into the world. V.6</vt:lpstr>
      <vt:lpstr>Light gives Life.  “God said, "Let there be light…“ Genesis 1:3  </vt:lpstr>
      <vt:lpstr>“If I find in myself a desire that this world cannot fulfill, the most probable explanation is that I was made for another world.”  CS Lewis  </vt:lpstr>
      <vt:lpstr>Light is a Guide.  1 The Lord is my light and my salvation — whom shall I fear? The Lord is the stronghold of my life — of whom shall I be afraid?  Psalm 27:1 (NIV)  “Your word is a lamp to my feet And a light to my path.”   Ps. 119:105. </vt:lpstr>
      <vt:lpstr>1 The Lord is my light and my salvation — whom shall I fear? The Lord is the stronghold of my life — of whom shall I be afraid?  Psalm 27:1 (NIV)  </vt:lpstr>
      <vt:lpstr>1 The Lord is my light and my salvation — whom shall I fear? The Lord is the stronghold of my life — of whom shall I be afraid?  Psalm 27:1 (NIV)  </vt:lpstr>
      <vt:lpstr>Light is a symbol of Hope.  “The people who walked in darkness have seen a great light; those who dwelt in the land of the shadow of death, upon them a light has shined.” (Is. 9:2) </vt:lpstr>
      <vt:lpstr>July 24-28, 2002   Randall Fogle Harry "Blaine" Mayhugh, Jr. Thomas "Tucker" Foy John Unger John Phillippi Ron Hileman Dennis J. Hall Robert Pugh, Jr. Mark Popernack</vt:lpstr>
      <vt:lpstr>9 The true light that gives light to everyone was coming into the world. 10 He was in the world, and though the world was made through him, the world did not recognize him. 11 He came to that which was his own, but his own did not receive him. 12 Yet to all who did receive him, to those who believed in his name, he gave the right to become children of God— John 1:6-12 (NIV)</vt:lpstr>
      <vt:lpstr> Jesus Christ IS the Light of the World.  The Light of God,  that you and I must share...    The Lord is my light and my salvation — whom shall I fear? The Lord is the stronghold of my life — of whom shall I be afraid?  Psalm 27:1 (NIV)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 Is Light</dc:title>
  <dc:creator>Vince</dc:creator>
  <cp:lastModifiedBy>Vince</cp:lastModifiedBy>
  <cp:revision>4</cp:revision>
  <dcterms:created xsi:type="dcterms:W3CDTF">2016-09-18T10:35:40Z</dcterms:created>
  <dcterms:modified xsi:type="dcterms:W3CDTF">2016-09-18T11:10:03Z</dcterms:modified>
</cp:coreProperties>
</file>