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1" r:id="rId8"/>
    <p:sldId id="267" r:id="rId9"/>
    <p:sldId id="262" r:id="rId10"/>
    <p:sldId id="264" r:id="rId11"/>
    <p:sldId id="265" r:id="rId12"/>
    <p:sldId id="268" r:id="rId13"/>
    <p:sldId id="270" r:id="rId14"/>
    <p:sldId id="269" r:id="rId15"/>
    <p:sldId id="266"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6" y="-3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CBF1CC-57CE-4BC5-9FED-E60885F0E3D6}"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D8BA-79D4-4368-9220-270D2F1A8C82}" type="slidenum">
              <a:rPr lang="en-US" smtClean="0"/>
              <a:t>‹#›</a:t>
            </a:fld>
            <a:endParaRPr lang="en-US"/>
          </a:p>
        </p:txBody>
      </p:sp>
    </p:spTree>
    <p:extLst>
      <p:ext uri="{BB962C8B-B14F-4D97-AF65-F5344CB8AC3E}">
        <p14:creationId xmlns:p14="http://schemas.microsoft.com/office/powerpoint/2010/main" val="366517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BF1CC-57CE-4BC5-9FED-E60885F0E3D6}"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D8BA-79D4-4368-9220-270D2F1A8C82}" type="slidenum">
              <a:rPr lang="en-US" smtClean="0"/>
              <a:t>‹#›</a:t>
            </a:fld>
            <a:endParaRPr lang="en-US"/>
          </a:p>
        </p:txBody>
      </p:sp>
    </p:spTree>
    <p:extLst>
      <p:ext uri="{BB962C8B-B14F-4D97-AF65-F5344CB8AC3E}">
        <p14:creationId xmlns:p14="http://schemas.microsoft.com/office/powerpoint/2010/main" val="70935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BF1CC-57CE-4BC5-9FED-E60885F0E3D6}"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D8BA-79D4-4368-9220-270D2F1A8C82}" type="slidenum">
              <a:rPr lang="en-US" smtClean="0"/>
              <a:t>‹#›</a:t>
            </a:fld>
            <a:endParaRPr lang="en-US"/>
          </a:p>
        </p:txBody>
      </p:sp>
    </p:spTree>
    <p:extLst>
      <p:ext uri="{BB962C8B-B14F-4D97-AF65-F5344CB8AC3E}">
        <p14:creationId xmlns:p14="http://schemas.microsoft.com/office/powerpoint/2010/main" val="401622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BF1CC-57CE-4BC5-9FED-E60885F0E3D6}"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D8BA-79D4-4368-9220-270D2F1A8C82}" type="slidenum">
              <a:rPr lang="en-US" smtClean="0"/>
              <a:t>‹#›</a:t>
            </a:fld>
            <a:endParaRPr lang="en-US"/>
          </a:p>
        </p:txBody>
      </p:sp>
    </p:spTree>
    <p:extLst>
      <p:ext uri="{BB962C8B-B14F-4D97-AF65-F5344CB8AC3E}">
        <p14:creationId xmlns:p14="http://schemas.microsoft.com/office/powerpoint/2010/main" val="268272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CBF1CC-57CE-4BC5-9FED-E60885F0E3D6}"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D8BA-79D4-4368-9220-270D2F1A8C82}" type="slidenum">
              <a:rPr lang="en-US" smtClean="0"/>
              <a:t>‹#›</a:t>
            </a:fld>
            <a:endParaRPr lang="en-US"/>
          </a:p>
        </p:txBody>
      </p:sp>
    </p:spTree>
    <p:extLst>
      <p:ext uri="{BB962C8B-B14F-4D97-AF65-F5344CB8AC3E}">
        <p14:creationId xmlns:p14="http://schemas.microsoft.com/office/powerpoint/2010/main" val="257508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CBF1CC-57CE-4BC5-9FED-E60885F0E3D6}"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7D8BA-79D4-4368-9220-270D2F1A8C82}" type="slidenum">
              <a:rPr lang="en-US" smtClean="0"/>
              <a:t>‹#›</a:t>
            </a:fld>
            <a:endParaRPr lang="en-US"/>
          </a:p>
        </p:txBody>
      </p:sp>
    </p:spTree>
    <p:extLst>
      <p:ext uri="{BB962C8B-B14F-4D97-AF65-F5344CB8AC3E}">
        <p14:creationId xmlns:p14="http://schemas.microsoft.com/office/powerpoint/2010/main" val="281405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CBF1CC-57CE-4BC5-9FED-E60885F0E3D6}"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7D8BA-79D4-4368-9220-270D2F1A8C82}" type="slidenum">
              <a:rPr lang="en-US" smtClean="0"/>
              <a:t>‹#›</a:t>
            </a:fld>
            <a:endParaRPr lang="en-US"/>
          </a:p>
        </p:txBody>
      </p:sp>
    </p:spTree>
    <p:extLst>
      <p:ext uri="{BB962C8B-B14F-4D97-AF65-F5344CB8AC3E}">
        <p14:creationId xmlns:p14="http://schemas.microsoft.com/office/powerpoint/2010/main" val="357012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BF1CC-57CE-4BC5-9FED-E60885F0E3D6}"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7D8BA-79D4-4368-9220-270D2F1A8C82}" type="slidenum">
              <a:rPr lang="en-US" smtClean="0"/>
              <a:t>‹#›</a:t>
            </a:fld>
            <a:endParaRPr lang="en-US"/>
          </a:p>
        </p:txBody>
      </p:sp>
    </p:spTree>
    <p:extLst>
      <p:ext uri="{BB962C8B-B14F-4D97-AF65-F5344CB8AC3E}">
        <p14:creationId xmlns:p14="http://schemas.microsoft.com/office/powerpoint/2010/main" val="90441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BF1CC-57CE-4BC5-9FED-E60885F0E3D6}"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7D8BA-79D4-4368-9220-270D2F1A8C82}" type="slidenum">
              <a:rPr lang="en-US" smtClean="0"/>
              <a:t>‹#›</a:t>
            </a:fld>
            <a:endParaRPr lang="en-US"/>
          </a:p>
        </p:txBody>
      </p:sp>
    </p:spTree>
    <p:extLst>
      <p:ext uri="{BB962C8B-B14F-4D97-AF65-F5344CB8AC3E}">
        <p14:creationId xmlns:p14="http://schemas.microsoft.com/office/powerpoint/2010/main" val="167173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BF1CC-57CE-4BC5-9FED-E60885F0E3D6}"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7D8BA-79D4-4368-9220-270D2F1A8C82}" type="slidenum">
              <a:rPr lang="en-US" smtClean="0"/>
              <a:t>‹#›</a:t>
            </a:fld>
            <a:endParaRPr lang="en-US"/>
          </a:p>
        </p:txBody>
      </p:sp>
    </p:spTree>
    <p:extLst>
      <p:ext uri="{BB962C8B-B14F-4D97-AF65-F5344CB8AC3E}">
        <p14:creationId xmlns:p14="http://schemas.microsoft.com/office/powerpoint/2010/main" val="344990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BF1CC-57CE-4BC5-9FED-E60885F0E3D6}"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7D8BA-79D4-4368-9220-270D2F1A8C82}" type="slidenum">
              <a:rPr lang="en-US" smtClean="0"/>
              <a:t>‹#›</a:t>
            </a:fld>
            <a:endParaRPr lang="en-US"/>
          </a:p>
        </p:txBody>
      </p:sp>
    </p:spTree>
    <p:extLst>
      <p:ext uri="{BB962C8B-B14F-4D97-AF65-F5344CB8AC3E}">
        <p14:creationId xmlns:p14="http://schemas.microsoft.com/office/powerpoint/2010/main" val="75422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BF1CC-57CE-4BC5-9FED-E60885F0E3D6}" type="datetimeFigureOut">
              <a:rPr lang="en-US" smtClean="0"/>
              <a:t>9/11/2016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7D8BA-79D4-4368-9220-270D2F1A8C82}" type="slidenum">
              <a:rPr lang="en-US" smtClean="0"/>
              <a:t>‹#›</a:t>
            </a:fld>
            <a:endParaRPr lang="en-US"/>
          </a:p>
        </p:txBody>
      </p:sp>
    </p:spTree>
    <p:extLst>
      <p:ext uri="{BB962C8B-B14F-4D97-AF65-F5344CB8AC3E}">
        <p14:creationId xmlns:p14="http://schemas.microsoft.com/office/powerpoint/2010/main" val="1338509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latin typeface="+mn-lt"/>
              </a:rPr>
              <a:t>God is Life</a:t>
            </a:r>
            <a:endParaRPr lang="en-US" sz="6600" dirty="0">
              <a:latin typeface="+mn-lt"/>
            </a:endParaRPr>
          </a:p>
        </p:txBody>
      </p:sp>
      <p:sp>
        <p:nvSpPr>
          <p:cNvPr id="3" name="Subtitle 2"/>
          <p:cNvSpPr>
            <a:spLocks noGrp="1"/>
          </p:cNvSpPr>
          <p:nvPr>
            <p:ph type="subTitle" idx="1"/>
          </p:nvPr>
        </p:nvSpPr>
        <p:spPr/>
        <p:txBody>
          <a:bodyPr>
            <a:normAutofit/>
          </a:bodyPr>
          <a:lstStyle/>
          <a:p>
            <a:endParaRPr lang="en-US" sz="4400" b="1" dirty="0" smtClean="0">
              <a:solidFill>
                <a:schemeClr val="tx1"/>
              </a:solidFill>
            </a:endParaRPr>
          </a:p>
          <a:p>
            <a:r>
              <a:rPr lang="en-US" sz="4400" b="1" dirty="0" smtClean="0">
                <a:solidFill>
                  <a:schemeClr val="tx1"/>
                </a:solidFill>
              </a:rPr>
              <a:t>Nehemiah 9:6;  </a:t>
            </a:r>
            <a:r>
              <a:rPr lang="en-US" sz="4400" b="1" dirty="0">
                <a:solidFill>
                  <a:schemeClr val="tx1"/>
                </a:solidFill>
              </a:rPr>
              <a:t>John 1:1-4 </a:t>
            </a:r>
          </a:p>
        </p:txBody>
      </p:sp>
    </p:spTree>
    <p:extLst>
      <p:ext uri="{BB962C8B-B14F-4D97-AF65-F5344CB8AC3E}">
        <p14:creationId xmlns:p14="http://schemas.microsoft.com/office/powerpoint/2010/main" val="176981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gn="ctr">
              <a:buNone/>
            </a:pPr>
            <a:r>
              <a:rPr lang="en-US" sz="4400" b="1" dirty="0" smtClean="0"/>
              <a:t>From </a:t>
            </a:r>
            <a:r>
              <a:rPr lang="en-US" sz="4400" b="1" dirty="0"/>
              <a:t>the </a:t>
            </a:r>
            <a:r>
              <a:rPr lang="en-US" sz="4400" b="1" dirty="0" smtClean="0"/>
              <a:t>very beginning </a:t>
            </a:r>
            <a:r>
              <a:rPr lang="en-US" sz="4400" b="1" dirty="0"/>
              <a:t>of his ministry </a:t>
            </a:r>
            <a:r>
              <a:rPr lang="en-US" sz="4400" b="1" dirty="0" smtClean="0"/>
              <a:t>Jesus </a:t>
            </a:r>
            <a:r>
              <a:rPr lang="en-US" sz="4400" b="1" dirty="0"/>
              <a:t>was creating… </a:t>
            </a:r>
            <a:endParaRPr lang="en-US" sz="4400" b="1" dirty="0" smtClean="0"/>
          </a:p>
          <a:p>
            <a:pPr marL="0" indent="0" algn="ctr">
              <a:buNone/>
            </a:pPr>
            <a:r>
              <a:rPr lang="en-US" sz="4400" b="1" dirty="0" smtClean="0"/>
              <a:t>re-creating…</a:t>
            </a:r>
          </a:p>
          <a:p>
            <a:pPr marL="0" indent="0" algn="ctr">
              <a:buNone/>
            </a:pPr>
            <a:r>
              <a:rPr lang="en-US" sz="4400" b="1" dirty="0" smtClean="0"/>
              <a:t> </a:t>
            </a:r>
            <a:r>
              <a:rPr lang="en-US" sz="4400" b="1" i="1" dirty="0"/>
              <a:t>bringing life!</a:t>
            </a:r>
          </a:p>
        </p:txBody>
      </p:sp>
    </p:spTree>
    <p:extLst>
      <p:ext uri="{BB962C8B-B14F-4D97-AF65-F5344CB8AC3E}">
        <p14:creationId xmlns:p14="http://schemas.microsoft.com/office/powerpoint/2010/main" val="3349901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a:bodyPr>
          <a:lstStyle/>
          <a:p>
            <a:r>
              <a:rPr lang="en-US" sz="4900" b="1" dirty="0"/>
              <a:t>God himself, Through Jesus </a:t>
            </a:r>
            <a:r>
              <a:rPr lang="en-US" sz="4900" b="1" i="1" dirty="0"/>
              <a:t>created a new </a:t>
            </a:r>
            <a:r>
              <a:rPr lang="en-US" sz="4900" b="1" i="1" dirty="0" smtClean="0"/>
              <a:t>way to life</a:t>
            </a:r>
            <a:r>
              <a:rPr lang="en-US" sz="4900" b="1" dirty="0" smtClean="0"/>
              <a:t>… </a:t>
            </a:r>
            <a:r>
              <a:rPr lang="en-US" dirty="0"/>
              <a:t/>
            </a:r>
            <a:br>
              <a:rPr lang="en-US" dirty="0"/>
            </a:br>
            <a:endParaRPr lang="en-US" dirty="0"/>
          </a:p>
        </p:txBody>
      </p:sp>
      <p:sp>
        <p:nvSpPr>
          <p:cNvPr id="3" name="Content Placeholder 2"/>
          <p:cNvSpPr>
            <a:spLocks noGrp="1"/>
          </p:cNvSpPr>
          <p:nvPr>
            <p:ph idx="1"/>
          </p:nvPr>
        </p:nvSpPr>
        <p:spPr>
          <a:xfrm>
            <a:off x="457200" y="2209800"/>
            <a:ext cx="8229600" cy="3916363"/>
          </a:xfrm>
        </p:spPr>
        <p:txBody>
          <a:bodyPr>
            <a:noAutofit/>
          </a:bodyPr>
          <a:lstStyle/>
          <a:p>
            <a:pPr marL="0" indent="0" algn="ctr">
              <a:buNone/>
            </a:pPr>
            <a:r>
              <a:rPr lang="en-US" sz="2400" b="1" dirty="0" smtClean="0"/>
              <a:t>“…who</a:t>
            </a:r>
            <a:r>
              <a:rPr lang="en-US" sz="2400" b="1" dirty="0"/>
              <a:t>, though he was in the form of God,  did not regard equality with God</a:t>
            </a:r>
            <a:br>
              <a:rPr lang="en-US" sz="2400" b="1" dirty="0"/>
            </a:br>
            <a:r>
              <a:rPr lang="en-US" sz="2400" b="1" dirty="0"/>
              <a:t> as something to be exploited,</a:t>
            </a:r>
            <a:r>
              <a:rPr lang="en-US" sz="2400" b="1" baseline="30000" dirty="0"/>
              <a:t>7 </a:t>
            </a:r>
            <a:r>
              <a:rPr lang="en-US" sz="2400" b="1" dirty="0"/>
              <a:t>but emptied himself,</a:t>
            </a:r>
            <a:br>
              <a:rPr lang="en-US" sz="2400" b="1" dirty="0"/>
            </a:br>
            <a:r>
              <a:rPr lang="en-US" sz="2400" b="1" dirty="0"/>
              <a:t>taking the form of a slave, being born in human likeness.</a:t>
            </a:r>
            <a:br>
              <a:rPr lang="en-US" sz="2400" b="1" dirty="0"/>
            </a:br>
            <a:r>
              <a:rPr lang="en-US" sz="2400" b="1" dirty="0"/>
              <a:t>And being found in human form,</a:t>
            </a:r>
            <a:r>
              <a:rPr lang="en-US" sz="2400" b="1" baseline="30000" dirty="0"/>
              <a:t>8 </a:t>
            </a:r>
            <a:r>
              <a:rPr lang="en-US" sz="2400" b="1" dirty="0"/>
              <a:t>    he humbled himself</a:t>
            </a:r>
            <a:br>
              <a:rPr lang="en-US" sz="2400" b="1" dirty="0"/>
            </a:br>
            <a:r>
              <a:rPr lang="en-US" sz="2400" b="1" dirty="0"/>
              <a:t>and became obedient to the point of death— even death on a </a:t>
            </a:r>
            <a:r>
              <a:rPr lang="en-US" sz="2400" b="1" dirty="0" smtClean="0"/>
              <a:t>cross...</a:t>
            </a:r>
            <a:r>
              <a:rPr lang="en-US" sz="2400" b="1" baseline="30000" dirty="0" smtClean="0"/>
              <a:t> </a:t>
            </a:r>
          </a:p>
          <a:p>
            <a:pPr marL="0" indent="0" algn="ctr">
              <a:buNone/>
            </a:pPr>
            <a:r>
              <a:rPr lang="en-US" sz="2400" b="1" baseline="30000" dirty="0" smtClean="0"/>
              <a:t>13</a:t>
            </a:r>
            <a:r>
              <a:rPr lang="en-US" sz="2800" b="1" i="1" baseline="30000" dirty="0"/>
              <a:t> </a:t>
            </a:r>
            <a:r>
              <a:rPr lang="en-US" sz="2800" b="1" i="1" dirty="0"/>
              <a:t>for it is God who is at work in you</a:t>
            </a:r>
            <a:r>
              <a:rPr lang="en-US" sz="2400" b="1" dirty="0"/>
              <a:t>, enabling you both to will and to work for his good pleasure</a:t>
            </a:r>
            <a:r>
              <a:rPr lang="en-US" sz="2400" b="1" dirty="0" smtClean="0"/>
              <a:t>.”</a:t>
            </a:r>
          </a:p>
          <a:p>
            <a:pPr marL="0" indent="0" algn="ctr">
              <a:buNone/>
            </a:pPr>
            <a:r>
              <a:rPr lang="en-US" sz="2400" b="1" dirty="0" smtClean="0"/>
              <a:t>Phil. 2: 6-8; 13</a:t>
            </a:r>
            <a:endParaRPr lang="en-US" sz="2400" dirty="0"/>
          </a:p>
          <a:p>
            <a:pPr marL="0" indent="0" algn="ctr">
              <a:buNone/>
            </a:pPr>
            <a:endParaRPr lang="en-US" sz="2400" b="1" dirty="0"/>
          </a:p>
        </p:txBody>
      </p:sp>
    </p:spTree>
    <p:extLst>
      <p:ext uri="{BB962C8B-B14F-4D97-AF65-F5344CB8AC3E}">
        <p14:creationId xmlns:p14="http://schemas.microsoft.com/office/powerpoint/2010/main" val="304635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3600" dirty="0"/>
              <a:t>Well, there have been two things I have been thinking about…</a:t>
            </a:r>
          </a:p>
          <a:p>
            <a:pPr marL="742950" lvl="0" indent="-742950">
              <a:buFont typeface="+mj-lt"/>
              <a:buAutoNum type="arabicPeriod"/>
            </a:pPr>
            <a:r>
              <a:rPr lang="en-US" sz="3600" b="1" dirty="0"/>
              <a:t>The image of God  is revealed in our personal creativeness…</a:t>
            </a:r>
            <a:endParaRPr lang="en-US" sz="3600" dirty="0"/>
          </a:p>
          <a:p>
            <a:pPr marL="742950" lvl="0" indent="-742950">
              <a:buFont typeface="+mj-lt"/>
              <a:buAutoNum type="arabicPeriod"/>
            </a:pPr>
            <a:r>
              <a:rPr lang="en-US" sz="3600" b="1" dirty="0"/>
              <a:t>Through the Holy Spirit there is an ongoing creating / re-creating process that is happening in us…. And by extension of “us”… in </a:t>
            </a:r>
            <a:r>
              <a:rPr lang="en-US" sz="3600" b="1" dirty="0" err="1"/>
              <a:t>LifeStream</a:t>
            </a:r>
            <a:r>
              <a:rPr lang="en-US" sz="3600" b="1" dirty="0"/>
              <a:t>.</a:t>
            </a:r>
            <a:endParaRPr lang="en-US" sz="3600" dirty="0"/>
          </a:p>
          <a:p>
            <a:pPr marL="0" indent="0" algn="ctr">
              <a:buNone/>
            </a:pPr>
            <a:endParaRPr lang="en-US" sz="3600" b="1" dirty="0"/>
          </a:p>
        </p:txBody>
      </p:sp>
    </p:spTree>
    <p:extLst>
      <p:ext uri="{BB962C8B-B14F-4D97-AF65-F5344CB8AC3E}">
        <p14:creationId xmlns:p14="http://schemas.microsoft.com/office/powerpoint/2010/main" val="81194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lgn="ctr">
              <a:buNone/>
            </a:pPr>
            <a:r>
              <a:rPr lang="en-US" sz="4400" b="1" dirty="0"/>
              <a:t>The image of God is revealed in our personal creativeness</a:t>
            </a:r>
            <a:r>
              <a:rPr lang="en-US" sz="4400" b="1" dirty="0" smtClean="0"/>
              <a:t>…</a:t>
            </a:r>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981200"/>
            <a:ext cx="4018615" cy="4134592"/>
          </a:xfrm>
          <a:prstGeom prst="rect">
            <a:avLst/>
          </a:prstGeom>
        </p:spPr>
      </p:pic>
    </p:spTree>
    <p:extLst>
      <p:ext uri="{BB962C8B-B14F-4D97-AF65-F5344CB8AC3E}">
        <p14:creationId xmlns:p14="http://schemas.microsoft.com/office/powerpoint/2010/main" val="91362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352800" cy="5715000"/>
          </a:xfrm>
        </p:spPr>
        <p:txBody>
          <a:bodyPr>
            <a:normAutofit/>
          </a:bodyPr>
          <a:lstStyle/>
          <a:p>
            <a:r>
              <a:rPr lang="en-US" b="1" dirty="0"/>
              <a:t>In us are gifts of “creativity” that we then are called to use in God’s Kingdom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0" y="383381"/>
            <a:ext cx="4495800" cy="5994401"/>
          </a:xfrm>
        </p:spPr>
      </p:pic>
    </p:spTree>
    <p:extLst>
      <p:ext uri="{BB962C8B-B14F-4D97-AF65-F5344CB8AC3E}">
        <p14:creationId xmlns:p14="http://schemas.microsoft.com/office/powerpoint/2010/main" val="108711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t>Let’s share of what God has created in and through us… to his glory.</a:t>
            </a:r>
            <a:endParaRPr lang="en-US" b="1" dirty="0"/>
          </a:p>
        </p:txBody>
      </p:sp>
      <p:sp>
        <p:nvSpPr>
          <p:cNvPr id="3" name="Content Placeholder 2"/>
          <p:cNvSpPr>
            <a:spLocks noGrp="1"/>
          </p:cNvSpPr>
          <p:nvPr>
            <p:ph idx="1"/>
          </p:nvPr>
        </p:nvSpPr>
        <p:spPr>
          <a:xfrm>
            <a:off x="457200" y="1828800"/>
            <a:ext cx="8229600" cy="4297363"/>
          </a:xfrm>
        </p:spPr>
        <p:txBody>
          <a:bodyPr>
            <a:noAutofit/>
          </a:bodyPr>
          <a:lstStyle/>
          <a:p>
            <a:pPr marL="0" indent="0" algn="ctr">
              <a:buNone/>
            </a:pPr>
            <a:r>
              <a:rPr lang="en-US" sz="4400" b="1" dirty="0" smtClean="0"/>
              <a:t>A Wall of Creativity expressing…</a:t>
            </a:r>
          </a:p>
          <a:p>
            <a:pPr marL="0" indent="0" algn="ctr">
              <a:buNone/>
            </a:pPr>
            <a:r>
              <a:rPr lang="en-US" sz="4800" b="1" i="1" dirty="0" smtClean="0"/>
              <a:t>God is Life, Light, Truth and Love.</a:t>
            </a:r>
            <a:endParaRPr lang="en-US" sz="4800" b="1" i="1" dirty="0"/>
          </a:p>
        </p:txBody>
      </p:sp>
    </p:spTree>
    <p:extLst>
      <p:ext uri="{BB962C8B-B14F-4D97-AF65-F5344CB8AC3E}">
        <p14:creationId xmlns:p14="http://schemas.microsoft.com/office/powerpoint/2010/main" val="302009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gn="ctr">
              <a:buNone/>
            </a:pPr>
            <a:r>
              <a:rPr lang="en-US" sz="3600" b="1" dirty="0" smtClean="0"/>
              <a:t>Second…</a:t>
            </a:r>
          </a:p>
          <a:p>
            <a:pPr marL="0" indent="0" algn="ctr">
              <a:buNone/>
            </a:pPr>
            <a:r>
              <a:rPr lang="en-US" sz="3600" b="1" dirty="0" smtClean="0"/>
              <a:t>Through </a:t>
            </a:r>
            <a:r>
              <a:rPr lang="en-US" sz="3600" b="1" dirty="0"/>
              <a:t>the Holy Spirit there is an ongoing creating / re-creating process that is happening in us</a:t>
            </a:r>
            <a:r>
              <a:rPr lang="en-US" sz="3600" dirty="0" smtClean="0"/>
              <a:t>… i</a:t>
            </a:r>
            <a:r>
              <a:rPr lang="en-US" sz="3600" b="1" dirty="0" smtClean="0"/>
              <a:t>n </a:t>
            </a:r>
            <a:r>
              <a:rPr lang="en-US" sz="3600" b="1" dirty="0" err="1"/>
              <a:t>LifeStream</a:t>
            </a:r>
            <a:r>
              <a:rPr lang="en-US" sz="3600" dirty="0"/>
              <a:t>.</a:t>
            </a:r>
          </a:p>
          <a:p>
            <a:pPr marL="0" indent="0" algn="ctr">
              <a:buNone/>
            </a:pPr>
            <a:endParaRPr lang="en-US" sz="3600" b="1" dirty="0"/>
          </a:p>
        </p:txBody>
      </p:sp>
    </p:spTree>
    <p:extLst>
      <p:ext uri="{BB962C8B-B14F-4D97-AF65-F5344CB8AC3E}">
        <p14:creationId xmlns:p14="http://schemas.microsoft.com/office/powerpoint/2010/main" val="422209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b="1" dirty="0"/>
              <a:t>God was creating something new here.</a:t>
            </a:r>
            <a:r>
              <a:rPr lang="en-US" dirty="0"/>
              <a:t/>
            </a:r>
            <a:br>
              <a:rPr lang="en-US" dirty="0"/>
            </a:br>
            <a:endParaRPr lang="en-US" dirty="0"/>
          </a:p>
        </p:txBody>
      </p:sp>
      <p:sp>
        <p:nvSpPr>
          <p:cNvPr id="3" name="Content Placeholder 2"/>
          <p:cNvSpPr>
            <a:spLocks noGrp="1"/>
          </p:cNvSpPr>
          <p:nvPr>
            <p:ph idx="1"/>
          </p:nvPr>
        </p:nvSpPr>
        <p:spPr>
          <a:xfrm>
            <a:off x="457200" y="1752600"/>
            <a:ext cx="8229600" cy="4373563"/>
          </a:xfrm>
        </p:spPr>
        <p:txBody>
          <a:bodyPr>
            <a:noAutofit/>
          </a:bodyPr>
          <a:lstStyle/>
          <a:p>
            <a:pPr marL="0" indent="0" algn="ctr">
              <a:buNone/>
            </a:pPr>
            <a:r>
              <a:rPr lang="en-US" sz="3600" b="1" i="1" dirty="0" smtClean="0"/>
              <a:t>There </a:t>
            </a:r>
            <a:r>
              <a:rPr lang="en-US" sz="3600" b="1" i="1" dirty="0"/>
              <a:t>is always a new flow of living water to be shared and </a:t>
            </a:r>
            <a:r>
              <a:rPr lang="en-US" sz="3600" b="1" i="1" dirty="0" smtClean="0"/>
              <a:t>expressed.</a:t>
            </a:r>
            <a:r>
              <a:rPr lang="en-US" sz="3600" b="1" i="1" dirty="0"/>
              <a:t> </a:t>
            </a:r>
            <a:endParaRPr lang="en-US" sz="3600" b="1" i="1" dirty="0" smtClean="0"/>
          </a:p>
          <a:p>
            <a:pPr marL="0" indent="0" algn="ctr">
              <a:buNone/>
            </a:pPr>
            <a:endParaRPr lang="en-US" sz="3600" b="1" dirty="0" smtClean="0"/>
          </a:p>
          <a:p>
            <a:pPr marL="0" indent="0" algn="ctr">
              <a:buNone/>
            </a:pPr>
            <a:r>
              <a:rPr lang="en-US" sz="3600" b="1" dirty="0" smtClean="0"/>
              <a:t>Please </a:t>
            </a:r>
            <a:r>
              <a:rPr lang="en-US" sz="3600" b="1" dirty="0"/>
              <a:t>pray for </a:t>
            </a:r>
            <a:r>
              <a:rPr lang="en-US" sz="3600" b="1" dirty="0" smtClean="0"/>
              <a:t>the Vision forum! </a:t>
            </a:r>
          </a:p>
          <a:p>
            <a:pPr marL="0" indent="0" algn="ctr">
              <a:buNone/>
            </a:pPr>
            <a:r>
              <a:rPr lang="en-US" sz="3600" b="1" dirty="0" smtClean="0"/>
              <a:t>Please </a:t>
            </a:r>
            <a:r>
              <a:rPr lang="en-US" sz="3600" b="1" dirty="0"/>
              <a:t>join us on Thursday at 7pm to pray for this process, </a:t>
            </a:r>
            <a:r>
              <a:rPr lang="en-US" sz="3600" b="1" dirty="0" err="1"/>
              <a:t>LifeStream</a:t>
            </a:r>
            <a:r>
              <a:rPr lang="en-US" sz="3600" b="1" dirty="0"/>
              <a:t>, our ministries, our community</a:t>
            </a:r>
          </a:p>
        </p:txBody>
      </p:sp>
    </p:spTree>
    <p:extLst>
      <p:ext uri="{BB962C8B-B14F-4D97-AF65-F5344CB8AC3E}">
        <p14:creationId xmlns:p14="http://schemas.microsoft.com/office/powerpoint/2010/main" val="238584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dirty="0"/>
              <a:t/>
            </a:r>
            <a:br>
              <a:rPr lang="en-US" dirty="0"/>
            </a:br>
            <a:endParaRPr lang="en-US" dirty="0"/>
          </a:p>
        </p:txBody>
      </p:sp>
      <p:sp>
        <p:nvSpPr>
          <p:cNvPr id="3" name="Content Placeholder 2"/>
          <p:cNvSpPr>
            <a:spLocks noGrp="1"/>
          </p:cNvSpPr>
          <p:nvPr>
            <p:ph idx="1"/>
          </p:nvPr>
        </p:nvSpPr>
        <p:spPr>
          <a:xfrm>
            <a:off x="457200" y="1752600"/>
            <a:ext cx="8229600" cy="4373563"/>
          </a:xfrm>
        </p:spPr>
        <p:txBody>
          <a:bodyPr>
            <a:noAutofit/>
          </a:bodyPr>
          <a:lstStyle/>
          <a:p>
            <a:pPr marL="0" indent="0" algn="ctr">
              <a:buNone/>
            </a:pPr>
            <a:r>
              <a:rPr lang="en-US" sz="4400" b="1" dirty="0"/>
              <a:t>God Is Life, </a:t>
            </a:r>
            <a:endParaRPr lang="en-US" sz="4400" b="1" dirty="0" smtClean="0"/>
          </a:p>
          <a:p>
            <a:pPr marL="0" indent="0" algn="ctr">
              <a:buNone/>
            </a:pPr>
            <a:r>
              <a:rPr lang="en-US" sz="4400" b="1" dirty="0" smtClean="0"/>
              <a:t>the </a:t>
            </a:r>
            <a:r>
              <a:rPr lang="en-US" sz="4400" b="1" dirty="0"/>
              <a:t>Creator and Giver of Life and the One who can make all things new through Christ </a:t>
            </a:r>
            <a:r>
              <a:rPr lang="en-US" sz="4400" b="1" dirty="0" smtClean="0"/>
              <a:t>and </a:t>
            </a:r>
          </a:p>
          <a:p>
            <a:pPr marL="0" indent="0" algn="ctr">
              <a:buNone/>
            </a:pPr>
            <a:r>
              <a:rPr lang="en-US" sz="4400" b="1" dirty="0" smtClean="0"/>
              <a:t>the Holy </a:t>
            </a:r>
            <a:r>
              <a:rPr lang="en-US" sz="4400" b="1" dirty="0"/>
              <a:t>Spirit.</a:t>
            </a:r>
            <a:endParaRPr lang="en-US" sz="4400" dirty="0"/>
          </a:p>
        </p:txBody>
      </p:sp>
    </p:spTree>
    <p:extLst>
      <p:ext uri="{BB962C8B-B14F-4D97-AF65-F5344CB8AC3E}">
        <p14:creationId xmlns:p14="http://schemas.microsoft.com/office/powerpoint/2010/main" val="64323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gn="ctr">
              <a:buNone/>
            </a:pPr>
            <a:r>
              <a:rPr lang="en-US" sz="3600" b="1" dirty="0"/>
              <a:t>You alone are the </a:t>
            </a:r>
            <a:r>
              <a:rPr lang="en-US" sz="3600" b="1" cap="small" dirty="0"/>
              <a:t>Lord</a:t>
            </a:r>
            <a:r>
              <a:rPr lang="en-US" sz="3600" b="1" dirty="0"/>
              <a:t>. You made the heavens, even the highest heavens, and all their starry host, the earth and all that is on it, the seas and all that is in them. You give life to everything, and the multitudes of heaven worship you.</a:t>
            </a:r>
            <a:endParaRPr lang="en-US" sz="3600" dirty="0"/>
          </a:p>
          <a:p>
            <a:pPr marL="0" indent="0" algn="ctr">
              <a:buNone/>
            </a:pPr>
            <a:r>
              <a:rPr lang="en-US" sz="3600" dirty="0"/>
              <a:t>				</a:t>
            </a:r>
            <a:r>
              <a:rPr lang="en-US" sz="3600" b="1" dirty="0" smtClean="0"/>
              <a:t> </a:t>
            </a:r>
            <a:r>
              <a:rPr lang="en-US" sz="3600" b="1" dirty="0"/>
              <a:t>Nehemiah 9:6 (NIV)</a:t>
            </a:r>
            <a:endParaRPr lang="en-US" sz="3600" dirty="0"/>
          </a:p>
        </p:txBody>
      </p:sp>
    </p:spTree>
    <p:extLst>
      <p:ext uri="{BB962C8B-B14F-4D97-AF65-F5344CB8AC3E}">
        <p14:creationId xmlns:p14="http://schemas.microsoft.com/office/powerpoint/2010/main" val="356641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gn="ctr">
              <a:buNone/>
            </a:pPr>
            <a:r>
              <a:rPr lang="en-US" sz="3600" b="1" dirty="0" smtClean="0"/>
              <a:t> In the beginning was the Word, and the Word was with God, and the Word was God. </a:t>
            </a:r>
            <a:r>
              <a:rPr lang="en-US" sz="3600" b="1" baseline="30000" dirty="0" smtClean="0"/>
              <a:t> </a:t>
            </a:r>
            <a:r>
              <a:rPr lang="en-US" sz="3600" b="1" dirty="0" smtClean="0"/>
              <a:t>He was with God in the beginning. </a:t>
            </a:r>
            <a:r>
              <a:rPr lang="en-US" sz="3600" b="1" baseline="30000" dirty="0" smtClean="0"/>
              <a:t> </a:t>
            </a:r>
            <a:r>
              <a:rPr lang="en-US" sz="3600" b="1" dirty="0" smtClean="0"/>
              <a:t>Through him all things were made; without him nothing was made that has been made.</a:t>
            </a:r>
            <a:r>
              <a:rPr lang="en-US" sz="3600" b="1" baseline="30000" dirty="0" smtClean="0"/>
              <a:t> </a:t>
            </a:r>
            <a:r>
              <a:rPr lang="en-US" sz="3600" b="1" dirty="0" smtClean="0"/>
              <a:t>In him was life, and that life was the light of all mankind. 	John 1:1-4 (NIV)</a:t>
            </a:r>
            <a:endParaRPr lang="en-US" sz="3600" b="1" dirty="0"/>
          </a:p>
        </p:txBody>
      </p:sp>
    </p:spTree>
    <p:extLst>
      <p:ext uri="{BB962C8B-B14F-4D97-AF65-F5344CB8AC3E}">
        <p14:creationId xmlns:p14="http://schemas.microsoft.com/office/powerpoint/2010/main" val="37521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Life is </a:t>
            </a:r>
            <a:r>
              <a:rPr lang="en-US" b="1" dirty="0" smtClean="0"/>
              <a:t>incredible</a:t>
            </a:r>
            <a:r>
              <a:rPr lang="en-US" b="1" dirty="0"/>
              <a:t> </a:t>
            </a:r>
            <a:r>
              <a:rPr lang="en-US" b="1" dirty="0" smtClean="0"/>
              <a:t>and amazing.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3048" y="1887611"/>
            <a:ext cx="5833679" cy="4132189"/>
          </a:xfrm>
        </p:spPr>
      </p:pic>
    </p:spTree>
    <p:extLst>
      <p:ext uri="{BB962C8B-B14F-4D97-AF65-F5344CB8AC3E}">
        <p14:creationId xmlns:p14="http://schemas.microsoft.com/office/powerpoint/2010/main" val="355403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Life is incredible and amazing.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452" y="1600200"/>
            <a:ext cx="5819095" cy="4525963"/>
          </a:xfrm>
        </p:spPr>
      </p:pic>
    </p:spTree>
    <p:extLst>
      <p:ext uri="{BB962C8B-B14F-4D97-AF65-F5344CB8AC3E}">
        <p14:creationId xmlns:p14="http://schemas.microsoft.com/office/powerpoint/2010/main" val="202975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Life is incredible and amazing.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9026" y="1600200"/>
            <a:ext cx="5645947" cy="4525963"/>
          </a:xfrm>
        </p:spPr>
      </p:pic>
    </p:spTree>
    <p:extLst>
      <p:ext uri="{BB962C8B-B14F-4D97-AF65-F5344CB8AC3E}">
        <p14:creationId xmlns:p14="http://schemas.microsoft.com/office/powerpoint/2010/main" val="193825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God creates life</a:t>
            </a:r>
            <a:endParaRPr lang="en-US" sz="4800" dirty="0"/>
          </a:p>
        </p:txBody>
      </p:sp>
      <p:sp>
        <p:nvSpPr>
          <p:cNvPr id="3" name="Content Placeholder 2"/>
          <p:cNvSpPr>
            <a:spLocks noGrp="1"/>
          </p:cNvSpPr>
          <p:nvPr>
            <p:ph idx="1"/>
          </p:nvPr>
        </p:nvSpPr>
        <p:spPr/>
        <p:txBody>
          <a:bodyPr>
            <a:noAutofit/>
          </a:bodyPr>
          <a:lstStyle/>
          <a:p>
            <a:pPr marL="0" indent="0" algn="ctr">
              <a:buNone/>
            </a:pPr>
            <a:r>
              <a:rPr lang="en-US" sz="3600" b="1" dirty="0"/>
              <a:t>You alone are the </a:t>
            </a:r>
            <a:r>
              <a:rPr lang="en-US" sz="3600" b="1" cap="small" dirty="0"/>
              <a:t>Lord</a:t>
            </a:r>
            <a:r>
              <a:rPr lang="en-US" sz="3600" b="1" dirty="0"/>
              <a:t>. You made the heavens, even the highest heavens, and all their starry host, the earth and all that is on it, the seas and all that is in them. </a:t>
            </a:r>
            <a:r>
              <a:rPr lang="en-US" sz="4400" b="1" i="1" u="sng" dirty="0"/>
              <a:t>You give life to everything</a:t>
            </a:r>
            <a:r>
              <a:rPr lang="en-US" sz="3600" b="1" dirty="0"/>
              <a:t>, </a:t>
            </a:r>
            <a:endParaRPr lang="en-US" sz="3600" b="1" dirty="0" smtClean="0"/>
          </a:p>
          <a:p>
            <a:pPr marL="0" indent="0" algn="ctr">
              <a:buNone/>
            </a:pPr>
            <a:r>
              <a:rPr lang="en-US" sz="3600" b="1" dirty="0" smtClean="0"/>
              <a:t>and </a:t>
            </a:r>
            <a:r>
              <a:rPr lang="en-US" sz="3600" b="1" dirty="0"/>
              <a:t>the multitudes of heaven worship you</a:t>
            </a:r>
            <a:r>
              <a:rPr lang="en-US" sz="3600" b="1" dirty="0" smtClean="0"/>
              <a:t>.</a:t>
            </a:r>
            <a:r>
              <a:rPr lang="en-US" sz="3600" dirty="0"/>
              <a:t>				</a:t>
            </a:r>
            <a:r>
              <a:rPr lang="en-US" sz="3600" b="1" dirty="0"/>
              <a:t> Nehemiah 9:6 (NIV)</a:t>
            </a:r>
            <a:endParaRPr lang="en-US" sz="3600" dirty="0"/>
          </a:p>
          <a:p>
            <a:pPr marL="0" indent="0" algn="ctr">
              <a:buNone/>
            </a:pPr>
            <a:endParaRPr lang="en-US" sz="3600" b="1" dirty="0"/>
          </a:p>
        </p:txBody>
      </p:sp>
    </p:spTree>
    <p:extLst>
      <p:ext uri="{BB962C8B-B14F-4D97-AF65-F5344CB8AC3E}">
        <p14:creationId xmlns:p14="http://schemas.microsoft.com/office/powerpoint/2010/main" val="92166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lgn="ctr">
              <a:buNone/>
            </a:pPr>
            <a:r>
              <a:rPr lang="en-US" sz="4800" b="1" dirty="0"/>
              <a:t>God</a:t>
            </a:r>
            <a:r>
              <a:rPr lang="en-US" sz="4800" dirty="0"/>
              <a:t> </a:t>
            </a:r>
            <a:r>
              <a:rPr lang="en-US" sz="4800" b="1" dirty="0"/>
              <a:t>did not abandon his covenant to </a:t>
            </a:r>
            <a:r>
              <a:rPr lang="en-US" sz="4800" b="1" dirty="0" smtClean="0"/>
              <a:t>his people </a:t>
            </a:r>
            <a:r>
              <a:rPr lang="en-US" sz="4800" b="1" dirty="0"/>
              <a:t>but had a plan to </a:t>
            </a:r>
            <a:r>
              <a:rPr lang="en-US" sz="4800" b="1" i="1" dirty="0" smtClean="0"/>
              <a:t>re-create</a:t>
            </a:r>
            <a:r>
              <a:rPr lang="en-US" sz="4800" i="1" dirty="0" smtClean="0"/>
              <a:t> </a:t>
            </a:r>
          </a:p>
          <a:p>
            <a:pPr marL="0" indent="0" algn="ctr">
              <a:buNone/>
            </a:pPr>
            <a:r>
              <a:rPr lang="en-US" sz="4800" b="1" i="1" dirty="0" smtClean="0"/>
              <a:t>…to give new life to a nation</a:t>
            </a:r>
            <a:endParaRPr lang="en-US" sz="4800" b="1" i="1" dirty="0"/>
          </a:p>
        </p:txBody>
      </p:sp>
    </p:spTree>
    <p:extLst>
      <p:ext uri="{BB962C8B-B14F-4D97-AF65-F5344CB8AC3E}">
        <p14:creationId xmlns:p14="http://schemas.microsoft.com/office/powerpoint/2010/main" val="203819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30362"/>
          </a:xfrm>
        </p:spPr>
        <p:txBody>
          <a:bodyPr>
            <a:noAutofit/>
          </a:bodyPr>
          <a:lstStyle/>
          <a:p>
            <a:r>
              <a:rPr lang="en-US" sz="4800" b="1" dirty="0"/>
              <a:t>John reminds us of </a:t>
            </a:r>
            <a:r>
              <a:rPr lang="en-US" sz="4800" b="1" dirty="0" smtClean="0"/>
              <a:t>what </a:t>
            </a:r>
            <a:r>
              <a:rPr lang="en-US" sz="4800" b="1" dirty="0"/>
              <a:t>God is doing this through The </a:t>
            </a:r>
            <a:r>
              <a:rPr lang="en-US" sz="4800" b="1" dirty="0" smtClean="0"/>
              <a:t>Word… bringing Life!</a:t>
            </a:r>
            <a:endParaRPr lang="en-US" sz="4800" dirty="0"/>
          </a:p>
        </p:txBody>
      </p:sp>
      <p:sp>
        <p:nvSpPr>
          <p:cNvPr id="3" name="Content Placeholder 2"/>
          <p:cNvSpPr>
            <a:spLocks noGrp="1"/>
          </p:cNvSpPr>
          <p:nvPr>
            <p:ph idx="1"/>
          </p:nvPr>
        </p:nvSpPr>
        <p:spPr>
          <a:xfrm>
            <a:off x="457200" y="2438400"/>
            <a:ext cx="8229600" cy="3687763"/>
          </a:xfrm>
        </p:spPr>
        <p:txBody>
          <a:bodyPr>
            <a:noAutofit/>
          </a:bodyPr>
          <a:lstStyle/>
          <a:p>
            <a:pPr marL="0" indent="0" algn="ctr">
              <a:buNone/>
            </a:pPr>
            <a:r>
              <a:rPr lang="en-US" b="1" dirty="0"/>
              <a:t>In the beginning was the Word, and the Word was with God, and the Word was God. </a:t>
            </a:r>
            <a:r>
              <a:rPr lang="en-US" b="1" baseline="30000" dirty="0"/>
              <a:t> </a:t>
            </a:r>
            <a:r>
              <a:rPr lang="en-US" b="1" dirty="0"/>
              <a:t>He was with God in the beginning. </a:t>
            </a:r>
            <a:r>
              <a:rPr lang="en-US" b="1" baseline="30000" dirty="0"/>
              <a:t> </a:t>
            </a:r>
            <a:r>
              <a:rPr lang="en-US" b="1" dirty="0"/>
              <a:t>Through him all things were made; without him nothing was made that has been made.</a:t>
            </a:r>
            <a:r>
              <a:rPr lang="en-US" b="1" baseline="30000" dirty="0"/>
              <a:t> </a:t>
            </a:r>
            <a:r>
              <a:rPr lang="en-US" sz="4400" b="1" i="1" dirty="0"/>
              <a:t>In him was life</a:t>
            </a:r>
            <a:r>
              <a:rPr lang="en-US" b="1" dirty="0"/>
              <a:t>, and that life was the light of all mankind. 	John 1:1-4 (NIV)</a:t>
            </a:r>
          </a:p>
        </p:txBody>
      </p:sp>
    </p:spTree>
    <p:extLst>
      <p:ext uri="{BB962C8B-B14F-4D97-AF65-F5344CB8AC3E}">
        <p14:creationId xmlns:p14="http://schemas.microsoft.com/office/powerpoint/2010/main" val="4269397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448</Words>
  <Application>Microsoft Office PowerPoint</Application>
  <PresentationFormat>On-screen Show (4:3)</PresentationFormat>
  <Paragraphs>42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God is Life</vt:lpstr>
      <vt:lpstr>PowerPoint Presentation</vt:lpstr>
      <vt:lpstr>PowerPoint Presentation</vt:lpstr>
      <vt:lpstr>Life is incredible and amazing.</vt:lpstr>
      <vt:lpstr>Life is incredible and amazing.</vt:lpstr>
      <vt:lpstr>Life is incredible and amazing.</vt:lpstr>
      <vt:lpstr>God creates life</vt:lpstr>
      <vt:lpstr>PowerPoint Presentation</vt:lpstr>
      <vt:lpstr>John reminds us of what God is doing this through The Word… bringing Life!</vt:lpstr>
      <vt:lpstr>PowerPoint Presentation</vt:lpstr>
      <vt:lpstr>God himself, Through Jesus created a new way to life…  </vt:lpstr>
      <vt:lpstr>PowerPoint Presentation</vt:lpstr>
      <vt:lpstr>PowerPoint Presentation</vt:lpstr>
      <vt:lpstr>In us are gifts of “creativity” that we then are called to use in God’s Kingdom</vt:lpstr>
      <vt:lpstr>Let’s share of what God has created in and through us… to his glory.</vt:lpstr>
      <vt:lpstr>PowerPoint Presentation</vt:lpstr>
      <vt:lpstr>God was creating something new here.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Life</dc:title>
  <dc:creator>Vince</dc:creator>
  <cp:lastModifiedBy>Vince</cp:lastModifiedBy>
  <cp:revision>7</cp:revision>
  <dcterms:created xsi:type="dcterms:W3CDTF">2016-09-11T09:53:12Z</dcterms:created>
  <dcterms:modified xsi:type="dcterms:W3CDTF">2016-09-11T11:03:48Z</dcterms:modified>
</cp:coreProperties>
</file>