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9" r:id="rId14"/>
    <p:sldId id="267"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489167-B5E5-4B32-ABBD-3540AB9617FC}"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44764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89167-B5E5-4B32-ABBD-3540AB9617FC}"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144053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89167-B5E5-4B32-ABBD-3540AB9617FC}"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244692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89167-B5E5-4B32-ABBD-3540AB9617FC}"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345293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89167-B5E5-4B32-ABBD-3540AB9617FC}"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144035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489167-B5E5-4B32-ABBD-3540AB9617FC}"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341745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489167-B5E5-4B32-ABBD-3540AB9617FC}"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56350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489167-B5E5-4B32-ABBD-3540AB9617FC}"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10104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89167-B5E5-4B32-ABBD-3540AB9617FC}"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35110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89167-B5E5-4B32-ABBD-3540AB9617FC}"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396279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89167-B5E5-4B32-ABBD-3540AB9617FC}"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5AD5C-7577-46DA-A60E-E47FC929A1CE}" type="slidenum">
              <a:rPr lang="en-US" smtClean="0"/>
              <a:t>‹#›</a:t>
            </a:fld>
            <a:endParaRPr lang="en-US"/>
          </a:p>
        </p:txBody>
      </p:sp>
    </p:spTree>
    <p:extLst>
      <p:ext uri="{BB962C8B-B14F-4D97-AF65-F5344CB8AC3E}">
        <p14:creationId xmlns:p14="http://schemas.microsoft.com/office/powerpoint/2010/main" val="187154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5000" contrast="10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89167-B5E5-4B32-ABBD-3540AB9617FC}" type="datetimeFigureOut">
              <a:rPr lang="en-US" smtClean="0"/>
              <a:t>10/22/2017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5AD5C-7577-46DA-A60E-E47FC929A1CE}" type="slidenum">
              <a:rPr lang="en-US" smtClean="0"/>
              <a:t>‹#›</a:t>
            </a:fld>
            <a:endParaRPr lang="en-US"/>
          </a:p>
        </p:txBody>
      </p:sp>
    </p:spTree>
    <p:extLst>
      <p:ext uri="{BB962C8B-B14F-4D97-AF65-F5344CB8AC3E}">
        <p14:creationId xmlns:p14="http://schemas.microsoft.com/office/powerpoint/2010/main" val="1941265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normAutofit/>
          </a:bodyPr>
          <a:lstStyle/>
          <a:p>
            <a:r>
              <a:rPr lang="en-US" sz="6000" b="1" dirty="0">
                <a:solidFill>
                  <a:schemeClr val="bg1">
                    <a:lumMod val="95000"/>
                  </a:schemeClr>
                </a:solidFill>
              </a:rPr>
              <a:t>Are We There Yet? </a:t>
            </a:r>
            <a:endParaRPr lang="en-US" sz="6000" dirty="0">
              <a:solidFill>
                <a:schemeClr val="bg1">
                  <a:lumMod val="95000"/>
                </a:schemeClr>
              </a:solidFill>
            </a:endParaRPr>
          </a:p>
        </p:txBody>
      </p:sp>
      <p:sp>
        <p:nvSpPr>
          <p:cNvPr id="3" name="Subtitle 2"/>
          <p:cNvSpPr>
            <a:spLocks noGrp="1"/>
          </p:cNvSpPr>
          <p:nvPr>
            <p:ph type="subTitle" idx="1"/>
          </p:nvPr>
        </p:nvSpPr>
        <p:spPr>
          <a:xfrm>
            <a:off x="1371600" y="3124200"/>
            <a:ext cx="6400800" cy="2514600"/>
          </a:xfrm>
        </p:spPr>
        <p:txBody>
          <a:bodyPr>
            <a:normAutofit fontScale="77500" lnSpcReduction="20000"/>
          </a:bodyPr>
          <a:lstStyle/>
          <a:p>
            <a:r>
              <a:rPr lang="en-US" sz="4000" b="1" i="1" dirty="0">
                <a:solidFill>
                  <a:schemeClr val="bg1">
                    <a:lumMod val="95000"/>
                  </a:schemeClr>
                </a:solidFill>
              </a:rPr>
              <a:t>“Then Moses entreated the Lord his God, and said, ‘O Lord, why does Your anger burn against Your people whom You have brought out from the land of Egypt with great power and with a mighty Hand?’” </a:t>
            </a:r>
            <a:r>
              <a:rPr lang="en-US" sz="4000" b="1" dirty="0">
                <a:solidFill>
                  <a:schemeClr val="bg1">
                    <a:lumMod val="95000"/>
                  </a:schemeClr>
                </a:solidFill>
              </a:rPr>
              <a:t>Exodus 32:11</a:t>
            </a:r>
            <a:endParaRPr lang="en-US" sz="4000" dirty="0">
              <a:solidFill>
                <a:schemeClr val="bg1">
                  <a:lumMod val="95000"/>
                </a:schemeClr>
              </a:solidFill>
            </a:endParaRPr>
          </a:p>
          <a:p>
            <a:endParaRPr lang="en-US" dirty="0"/>
          </a:p>
        </p:txBody>
      </p:sp>
    </p:spTree>
    <p:extLst>
      <p:ext uri="{BB962C8B-B14F-4D97-AF65-F5344CB8AC3E}">
        <p14:creationId xmlns:p14="http://schemas.microsoft.com/office/powerpoint/2010/main" val="151361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7772400" cy="1470025"/>
          </a:xfrm>
        </p:spPr>
        <p:txBody>
          <a:bodyPr>
            <a:noAutofit/>
          </a:bodyPr>
          <a:lstStyle/>
          <a:p>
            <a:pPr algn="l"/>
            <a:r>
              <a:rPr lang="en-US" sz="4800" b="1" dirty="0">
                <a:solidFill>
                  <a:schemeClr val="bg1">
                    <a:lumMod val="95000"/>
                  </a:schemeClr>
                </a:solidFill>
              </a:rPr>
              <a:t>God is building His People into a nation </a:t>
            </a:r>
            <a:r>
              <a:rPr lang="en-US" sz="4800" b="1" dirty="0" smtClean="0">
                <a:solidFill>
                  <a:schemeClr val="bg1">
                    <a:lumMod val="95000"/>
                  </a:schemeClr>
                </a:solidFill>
              </a:rPr>
              <a:t>…</a:t>
            </a:r>
            <a:endParaRPr lang="en-US" sz="4800" dirty="0">
              <a:solidFill>
                <a:schemeClr val="bg1">
                  <a:lumMod val="95000"/>
                </a:schemeClr>
              </a:solidFill>
            </a:endParaRPr>
          </a:p>
        </p:txBody>
      </p:sp>
      <p:sp>
        <p:nvSpPr>
          <p:cNvPr id="3" name="Subtitle 2"/>
          <p:cNvSpPr>
            <a:spLocks noGrp="1"/>
          </p:cNvSpPr>
          <p:nvPr>
            <p:ph type="subTitle" idx="1"/>
          </p:nvPr>
        </p:nvSpPr>
        <p:spPr>
          <a:xfrm>
            <a:off x="1676400" y="3048000"/>
            <a:ext cx="7086600" cy="2514600"/>
          </a:xfrm>
        </p:spPr>
        <p:txBody>
          <a:bodyPr>
            <a:normAutofit/>
          </a:bodyPr>
          <a:lstStyle/>
          <a:p>
            <a:pPr algn="r"/>
            <a:r>
              <a:rPr lang="en-US" sz="4800" b="1" dirty="0" smtClean="0">
                <a:solidFill>
                  <a:schemeClr val="bg1">
                    <a:lumMod val="95000"/>
                  </a:schemeClr>
                </a:solidFill>
              </a:rPr>
              <a:t>…and </a:t>
            </a:r>
            <a:r>
              <a:rPr lang="en-US" sz="4800" b="1" dirty="0">
                <a:solidFill>
                  <a:schemeClr val="bg1">
                    <a:lumMod val="95000"/>
                  </a:schemeClr>
                </a:solidFill>
              </a:rPr>
              <a:t>his faithful leaders, although not perfect, </a:t>
            </a:r>
            <a:endParaRPr lang="en-US" sz="4800" b="1" dirty="0" smtClean="0">
              <a:solidFill>
                <a:schemeClr val="bg1">
                  <a:lumMod val="95000"/>
                </a:schemeClr>
              </a:solidFill>
            </a:endParaRPr>
          </a:p>
          <a:p>
            <a:pPr algn="r"/>
            <a:r>
              <a:rPr lang="en-US" sz="4800" b="1" dirty="0" smtClean="0">
                <a:solidFill>
                  <a:schemeClr val="bg1">
                    <a:lumMod val="95000"/>
                  </a:schemeClr>
                </a:solidFill>
              </a:rPr>
              <a:t>are </a:t>
            </a:r>
            <a:r>
              <a:rPr lang="en-US" sz="4800" b="1" dirty="0">
                <a:solidFill>
                  <a:schemeClr val="bg1">
                    <a:lumMod val="95000"/>
                  </a:schemeClr>
                </a:solidFill>
              </a:rPr>
              <a:t>anointed.</a:t>
            </a:r>
            <a:endParaRPr lang="en-US" sz="4800" dirty="0">
              <a:solidFill>
                <a:schemeClr val="bg1">
                  <a:lumMod val="95000"/>
                </a:schemeClr>
              </a:solidFill>
            </a:endParaRPr>
          </a:p>
        </p:txBody>
      </p:sp>
    </p:spTree>
    <p:extLst>
      <p:ext uri="{BB962C8B-B14F-4D97-AF65-F5344CB8AC3E}">
        <p14:creationId xmlns:p14="http://schemas.microsoft.com/office/powerpoint/2010/main" val="1159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7239000" cy="2667000"/>
          </a:xfrm>
        </p:spPr>
        <p:txBody>
          <a:bodyPr>
            <a:normAutofit/>
          </a:bodyPr>
          <a:lstStyle/>
          <a:p>
            <a:r>
              <a:rPr lang="en-US" sz="4800" b="1" dirty="0" smtClean="0">
                <a:solidFill>
                  <a:schemeClr val="bg1">
                    <a:lumMod val="95000"/>
                  </a:schemeClr>
                </a:solidFill>
              </a:rPr>
              <a:t>God’s </a:t>
            </a:r>
            <a:r>
              <a:rPr lang="en-US" sz="4800" b="1" dirty="0">
                <a:solidFill>
                  <a:schemeClr val="bg1">
                    <a:lumMod val="95000"/>
                  </a:schemeClr>
                </a:solidFill>
              </a:rPr>
              <a:t>nation, God’s people had to be different</a:t>
            </a:r>
            <a:r>
              <a:rPr lang="en-US" sz="4800" b="1" dirty="0" smtClean="0">
                <a:solidFill>
                  <a:schemeClr val="bg1">
                    <a:lumMod val="95000"/>
                  </a:schemeClr>
                </a:solidFill>
              </a:rPr>
              <a:t>…</a:t>
            </a:r>
            <a:endParaRPr lang="en-US" sz="4000" dirty="0">
              <a:solidFill>
                <a:schemeClr val="bg1">
                  <a:lumMod val="95000"/>
                </a:schemeClr>
              </a:solidFill>
            </a:endParaRPr>
          </a:p>
        </p:txBody>
      </p:sp>
      <p:sp>
        <p:nvSpPr>
          <p:cNvPr id="3" name="Subtitle 2"/>
          <p:cNvSpPr>
            <a:spLocks noGrp="1"/>
          </p:cNvSpPr>
          <p:nvPr>
            <p:ph type="subTitle" idx="1"/>
          </p:nvPr>
        </p:nvSpPr>
        <p:spPr>
          <a:xfrm>
            <a:off x="2057400" y="3048000"/>
            <a:ext cx="6781800" cy="2514600"/>
          </a:xfrm>
        </p:spPr>
        <p:txBody>
          <a:bodyPr>
            <a:normAutofit/>
          </a:bodyPr>
          <a:lstStyle/>
          <a:p>
            <a:r>
              <a:rPr lang="en-US" sz="4800" b="1" dirty="0" smtClean="0">
                <a:solidFill>
                  <a:schemeClr val="bg1">
                    <a:lumMod val="95000"/>
                  </a:schemeClr>
                </a:solidFill>
              </a:rPr>
              <a:t>…because it would reflect the very character of God to all others</a:t>
            </a:r>
            <a:r>
              <a:rPr lang="en-US" sz="4800" dirty="0">
                <a:solidFill>
                  <a:schemeClr val="bg1">
                    <a:lumMod val="95000"/>
                  </a:schemeClr>
                </a:solidFill>
              </a:rPr>
              <a:t>.</a:t>
            </a:r>
            <a:r>
              <a:rPr lang="en-US" sz="4800" dirty="0" smtClean="0">
                <a:solidFill>
                  <a:schemeClr val="bg1">
                    <a:lumMod val="95000"/>
                  </a:schemeClr>
                </a:solidFill>
              </a:rPr>
              <a:t> </a:t>
            </a:r>
            <a:endParaRPr lang="en-US" sz="4800" dirty="0">
              <a:solidFill>
                <a:schemeClr val="bg1">
                  <a:lumMod val="95000"/>
                </a:schemeClr>
              </a:solidFill>
            </a:endParaRPr>
          </a:p>
        </p:txBody>
      </p:sp>
    </p:spTree>
    <p:extLst>
      <p:ext uri="{BB962C8B-B14F-4D97-AF65-F5344CB8AC3E}">
        <p14:creationId xmlns:p14="http://schemas.microsoft.com/office/powerpoint/2010/main" val="325904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noAutofit/>
          </a:bodyPr>
          <a:lstStyle/>
          <a:p>
            <a:r>
              <a:rPr lang="en-US" sz="5400" b="1" dirty="0">
                <a:solidFill>
                  <a:schemeClr val="bg1">
                    <a:lumMod val="95000"/>
                  </a:schemeClr>
                </a:solidFill>
              </a:rPr>
              <a:t>Can you relate? </a:t>
            </a:r>
            <a:endParaRPr lang="en-US" sz="5400" dirty="0">
              <a:solidFill>
                <a:schemeClr val="bg1">
                  <a:lumMod val="95000"/>
                </a:schemeClr>
              </a:solidFill>
            </a:endParaRPr>
          </a:p>
        </p:txBody>
      </p:sp>
      <p:sp>
        <p:nvSpPr>
          <p:cNvPr id="3" name="Subtitle 2"/>
          <p:cNvSpPr>
            <a:spLocks noGrp="1"/>
          </p:cNvSpPr>
          <p:nvPr>
            <p:ph type="subTitle" idx="1"/>
          </p:nvPr>
        </p:nvSpPr>
        <p:spPr>
          <a:xfrm>
            <a:off x="1066800" y="2819400"/>
            <a:ext cx="7239000" cy="2514600"/>
          </a:xfrm>
        </p:spPr>
        <p:txBody>
          <a:bodyPr>
            <a:noAutofit/>
          </a:bodyPr>
          <a:lstStyle/>
          <a:p>
            <a:r>
              <a:rPr lang="en-US" sz="4400" b="1" dirty="0" smtClean="0">
                <a:solidFill>
                  <a:schemeClr val="bg1">
                    <a:lumMod val="95000"/>
                  </a:schemeClr>
                </a:solidFill>
              </a:rPr>
              <a:t>What is your/our wilderness?</a:t>
            </a:r>
            <a:r>
              <a:rPr lang="en-US" sz="4400" dirty="0" smtClean="0">
                <a:solidFill>
                  <a:schemeClr val="bg1">
                    <a:lumMod val="95000"/>
                  </a:schemeClr>
                </a:solidFill>
              </a:rPr>
              <a:t/>
            </a:r>
            <a:br>
              <a:rPr lang="en-US" sz="4400" dirty="0" smtClean="0">
                <a:solidFill>
                  <a:schemeClr val="bg1">
                    <a:lumMod val="95000"/>
                  </a:schemeClr>
                </a:solidFill>
              </a:rPr>
            </a:br>
            <a:endParaRPr lang="en-US" sz="1000" dirty="0" smtClean="0">
              <a:solidFill>
                <a:schemeClr val="bg1">
                  <a:lumMod val="95000"/>
                </a:schemeClr>
              </a:solidFill>
            </a:endParaRPr>
          </a:p>
          <a:p>
            <a:r>
              <a:rPr lang="en-US" sz="4400" b="1" dirty="0" smtClean="0">
                <a:solidFill>
                  <a:schemeClr val="bg1">
                    <a:lumMod val="95000"/>
                  </a:schemeClr>
                </a:solidFill>
              </a:rPr>
              <a:t>What is your/our provision when the future is unclear?</a:t>
            </a:r>
            <a:endParaRPr lang="en-US" sz="4400" dirty="0">
              <a:solidFill>
                <a:schemeClr val="bg1">
                  <a:lumMod val="95000"/>
                </a:schemeClr>
              </a:solidFill>
            </a:endParaRPr>
          </a:p>
        </p:txBody>
      </p:sp>
    </p:spTree>
    <p:extLst>
      <p:ext uri="{BB962C8B-B14F-4D97-AF65-F5344CB8AC3E}">
        <p14:creationId xmlns:p14="http://schemas.microsoft.com/office/powerpoint/2010/main" val="296095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09600"/>
            <a:ext cx="8534400" cy="5562600"/>
          </a:xfrm>
        </p:spPr>
        <p:txBody>
          <a:bodyPr>
            <a:noAutofit/>
          </a:bodyPr>
          <a:lstStyle/>
          <a:p>
            <a:r>
              <a:rPr lang="en-US" b="1" i="1" baseline="30000" dirty="0">
                <a:solidFill>
                  <a:schemeClr val="bg1">
                    <a:lumMod val="95000"/>
                  </a:schemeClr>
                </a:solidFill>
              </a:rPr>
              <a:t>19 </a:t>
            </a:r>
            <a:r>
              <a:rPr lang="en-US" b="1" i="1" dirty="0">
                <a:solidFill>
                  <a:schemeClr val="bg1">
                    <a:lumMod val="95000"/>
                  </a:schemeClr>
                </a:solidFill>
              </a:rPr>
              <a:t>This day I call the heavens and the earth as witnesses against you that I have set before you life and death, blessings and curses. </a:t>
            </a:r>
            <a:r>
              <a:rPr lang="en-US" b="1" i="1" u="sng" dirty="0">
                <a:solidFill>
                  <a:schemeClr val="bg1">
                    <a:lumMod val="95000"/>
                  </a:schemeClr>
                </a:solidFill>
              </a:rPr>
              <a:t>Now choose life</a:t>
            </a:r>
            <a:r>
              <a:rPr lang="en-US" b="1" i="1" dirty="0">
                <a:solidFill>
                  <a:schemeClr val="bg1">
                    <a:lumMod val="95000"/>
                  </a:schemeClr>
                </a:solidFill>
              </a:rPr>
              <a:t>, so that you and your children may live </a:t>
            </a:r>
            <a:endParaRPr lang="en-US" b="1" i="1" dirty="0" smtClean="0">
              <a:solidFill>
                <a:schemeClr val="bg1">
                  <a:lumMod val="95000"/>
                </a:schemeClr>
              </a:solidFill>
            </a:endParaRPr>
          </a:p>
          <a:p>
            <a:endParaRPr lang="en-US" sz="1000" b="1" i="1" baseline="30000" dirty="0" smtClean="0">
              <a:solidFill>
                <a:schemeClr val="bg1">
                  <a:lumMod val="95000"/>
                </a:schemeClr>
              </a:solidFill>
            </a:endParaRPr>
          </a:p>
          <a:p>
            <a:r>
              <a:rPr lang="en-US" b="1" i="1" baseline="30000" dirty="0" smtClean="0">
                <a:solidFill>
                  <a:schemeClr val="bg1">
                    <a:lumMod val="95000"/>
                  </a:schemeClr>
                </a:solidFill>
              </a:rPr>
              <a:t>20</a:t>
            </a:r>
            <a:r>
              <a:rPr lang="en-US" b="1" i="1" baseline="30000" dirty="0">
                <a:solidFill>
                  <a:schemeClr val="bg1">
                    <a:lumMod val="95000"/>
                  </a:schemeClr>
                </a:solidFill>
              </a:rPr>
              <a:t> </a:t>
            </a:r>
            <a:r>
              <a:rPr lang="en-US" b="1" i="1" dirty="0">
                <a:solidFill>
                  <a:schemeClr val="bg1">
                    <a:lumMod val="95000"/>
                  </a:schemeClr>
                </a:solidFill>
              </a:rPr>
              <a:t>and that you may </a:t>
            </a:r>
            <a:r>
              <a:rPr lang="en-US" b="1" i="1" u="sng" dirty="0">
                <a:solidFill>
                  <a:schemeClr val="bg1">
                    <a:lumMod val="95000"/>
                  </a:schemeClr>
                </a:solidFill>
              </a:rPr>
              <a:t>love</a:t>
            </a:r>
            <a:r>
              <a:rPr lang="en-US" b="1" i="1" dirty="0">
                <a:solidFill>
                  <a:schemeClr val="bg1">
                    <a:lumMod val="95000"/>
                  </a:schemeClr>
                </a:solidFill>
              </a:rPr>
              <a:t> the </a:t>
            </a:r>
            <a:r>
              <a:rPr lang="en-US" b="1" i="1" cap="small" dirty="0">
                <a:solidFill>
                  <a:schemeClr val="bg1">
                    <a:lumMod val="95000"/>
                  </a:schemeClr>
                </a:solidFill>
              </a:rPr>
              <a:t>Lord</a:t>
            </a:r>
            <a:r>
              <a:rPr lang="en-US" b="1" i="1" dirty="0">
                <a:solidFill>
                  <a:schemeClr val="bg1">
                    <a:lumMod val="95000"/>
                  </a:schemeClr>
                </a:solidFill>
              </a:rPr>
              <a:t> your God, </a:t>
            </a:r>
            <a:r>
              <a:rPr lang="en-US" b="1" i="1" u="sng" dirty="0">
                <a:solidFill>
                  <a:schemeClr val="bg1">
                    <a:lumMod val="95000"/>
                  </a:schemeClr>
                </a:solidFill>
              </a:rPr>
              <a:t>listen</a:t>
            </a:r>
            <a:r>
              <a:rPr lang="en-US" b="1" i="1" dirty="0">
                <a:solidFill>
                  <a:schemeClr val="bg1">
                    <a:lumMod val="95000"/>
                  </a:schemeClr>
                </a:solidFill>
              </a:rPr>
              <a:t> to his voice, and </a:t>
            </a:r>
            <a:r>
              <a:rPr lang="en-US" b="1" i="1" u="sng" dirty="0">
                <a:solidFill>
                  <a:schemeClr val="bg1">
                    <a:lumMod val="95000"/>
                  </a:schemeClr>
                </a:solidFill>
              </a:rPr>
              <a:t>hold fast </a:t>
            </a:r>
            <a:r>
              <a:rPr lang="en-US" b="1" i="1" dirty="0">
                <a:solidFill>
                  <a:schemeClr val="bg1">
                    <a:lumMod val="95000"/>
                  </a:schemeClr>
                </a:solidFill>
              </a:rPr>
              <a:t>to him. </a:t>
            </a:r>
            <a:r>
              <a:rPr lang="en-US" b="1" i="1" u="sng" dirty="0">
                <a:solidFill>
                  <a:schemeClr val="bg1">
                    <a:lumMod val="95000"/>
                  </a:schemeClr>
                </a:solidFill>
              </a:rPr>
              <a:t>For the </a:t>
            </a:r>
            <a:r>
              <a:rPr lang="en-US" b="1" i="1" u="sng" cap="small" dirty="0">
                <a:solidFill>
                  <a:schemeClr val="bg1">
                    <a:lumMod val="95000"/>
                  </a:schemeClr>
                </a:solidFill>
              </a:rPr>
              <a:t>Lord</a:t>
            </a:r>
            <a:r>
              <a:rPr lang="en-US" b="1" i="1" u="sng" dirty="0">
                <a:solidFill>
                  <a:schemeClr val="bg1">
                    <a:lumMod val="95000"/>
                  </a:schemeClr>
                </a:solidFill>
              </a:rPr>
              <a:t> is your life</a:t>
            </a:r>
            <a:r>
              <a:rPr lang="en-US" b="1" i="1" dirty="0">
                <a:solidFill>
                  <a:schemeClr val="bg1">
                    <a:lumMod val="95000"/>
                  </a:schemeClr>
                </a:solidFill>
              </a:rPr>
              <a:t>, and he will give you many years in the land he swore to give to your fathers, Abraham, Isaac and Jacob. (Deut. 30:19-20) </a:t>
            </a:r>
            <a:endParaRPr lang="en-US" dirty="0">
              <a:solidFill>
                <a:schemeClr val="bg1">
                  <a:lumMod val="95000"/>
                </a:schemeClr>
              </a:solidFill>
            </a:endParaRPr>
          </a:p>
        </p:txBody>
      </p:sp>
    </p:spTree>
    <p:extLst>
      <p:ext uri="{BB962C8B-B14F-4D97-AF65-F5344CB8AC3E}">
        <p14:creationId xmlns:p14="http://schemas.microsoft.com/office/powerpoint/2010/main" val="23273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8229600" cy="1470025"/>
          </a:xfrm>
        </p:spPr>
        <p:txBody>
          <a:bodyPr>
            <a:normAutofit/>
          </a:bodyPr>
          <a:lstStyle/>
          <a:p>
            <a:r>
              <a:rPr lang="en-US" sz="5400" b="1" dirty="0">
                <a:solidFill>
                  <a:schemeClr val="bg1">
                    <a:lumMod val="95000"/>
                  </a:schemeClr>
                </a:solidFill>
              </a:rPr>
              <a:t>Choose God… </a:t>
            </a:r>
            <a:r>
              <a:rPr lang="en-US" sz="5400" b="1" dirty="0" smtClean="0">
                <a:solidFill>
                  <a:schemeClr val="bg1">
                    <a:lumMod val="95000"/>
                  </a:schemeClr>
                </a:solidFill>
              </a:rPr>
              <a:t>choose life…</a:t>
            </a:r>
            <a:endParaRPr lang="en-US" sz="5400" dirty="0">
              <a:solidFill>
                <a:schemeClr val="bg1">
                  <a:lumMod val="95000"/>
                </a:schemeClr>
              </a:solidFill>
            </a:endParaRPr>
          </a:p>
        </p:txBody>
      </p:sp>
      <p:sp>
        <p:nvSpPr>
          <p:cNvPr id="3" name="Subtitle 2"/>
          <p:cNvSpPr>
            <a:spLocks noGrp="1"/>
          </p:cNvSpPr>
          <p:nvPr>
            <p:ph type="subTitle" idx="1"/>
          </p:nvPr>
        </p:nvSpPr>
        <p:spPr>
          <a:xfrm>
            <a:off x="1600200" y="3124200"/>
            <a:ext cx="6400800" cy="2514600"/>
          </a:xfrm>
        </p:spPr>
        <p:txBody>
          <a:bodyPr>
            <a:normAutofit/>
          </a:bodyPr>
          <a:lstStyle/>
          <a:p>
            <a:pPr algn="l"/>
            <a:r>
              <a:rPr lang="en-US" sz="4400" b="1" dirty="0" smtClean="0">
                <a:solidFill>
                  <a:schemeClr val="bg1">
                    <a:lumMod val="95000"/>
                  </a:schemeClr>
                </a:solidFill>
              </a:rPr>
              <a:t>…trust and obey</a:t>
            </a:r>
          </a:p>
          <a:p>
            <a:pPr algn="l"/>
            <a:r>
              <a:rPr lang="en-US" sz="4400" b="1" dirty="0" smtClean="0">
                <a:solidFill>
                  <a:schemeClr val="bg1">
                    <a:lumMod val="95000"/>
                  </a:schemeClr>
                </a:solidFill>
              </a:rPr>
              <a:t>…</a:t>
            </a:r>
            <a:r>
              <a:rPr lang="en-US" sz="4400" b="1" dirty="0" smtClean="0">
                <a:solidFill>
                  <a:schemeClr val="bg1">
                    <a:lumMod val="95000"/>
                  </a:schemeClr>
                </a:solidFill>
              </a:rPr>
              <a:t>love, listen and hold fast to</a:t>
            </a:r>
            <a:r>
              <a:rPr lang="en-US" sz="4400" dirty="0" smtClean="0">
                <a:solidFill>
                  <a:schemeClr val="bg1">
                    <a:lumMod val="95000"/>
                  </a:schemeClr>
                </a:solidFill>
              </a:rPr>
              <a:t> </a:t>
            </a:r>
            <a:r>
              <a:rPr lang="en-US" sz="4400" b="1" dirty="0" smtClean="0">
                <a:solidFill>
                  <a:schemeClr val="bg1">
                    <a:lumMod val="95000"/>
                  </a:schemeClr>
                </a:solidFill>
              </a:rPr>
              <a:t>him</a:t>
            </a:r>
            <a:endParaRPr lang="en-US" sz="4400" dirty="0">
              <a:solidFill>
                <a:schemeClr val="bg1">
                  <a:lumMod val="95000"/>
                </a:schemeClr>
              </a:solidFill>
            </a:endParaRPr>
          </a:p>
        </p:txBody>
      </p:sp>
    </p:spTree>
    <p:extLst>
      <p:ext uri="{BB962C8B-B14F-4D97-AF65-F5344CB8AC3E}">
        <p14:creationId xmlns:p14="http://schemas.microsoft.com/office/powerpoint/2010/main" val="425691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8229600" cy="1470025"/>
          </a:xfrm>
        </p:spPr>
        <p:txBody>
          <a:bodyPr>
            <a:normAutofit/>
          </a:bodyPr>
          <a:lstStyle/>
          <a:p>
            <a:r>
              <a:rPr lang="en-US" sz="5400" b="1" dirty="0" smtClean="0">
                <a:solidFill>
                  <a:schemeClr val="bg1">
                    <a:lumMod val="95000"/>
                  </a:schemeClr>
                </a:solidFill>
              </a:rPr>
              <a:t>Are We There Yet? </a:t>
            </a:r>
            <a:endParaRPr lang="en-US" sz="5400" dirty="0">
              <a:solidFill>
                <a:schemeClr val="bg1">
                  <a:lumMod val="95000"/>
                </a:schemeClr>
              </a:solidFill>
            </a:endParaRPr>
          </a:p>
        </p:txBody>
      </p:sp>
      <p:sp>
        <p:nvSpPr>
          <p:cNvPr id="3" name="Subtitle 2"/>
          <p:cNvSpPr>
            <a:spLocks noGrp="1"/>
          </p:cNvSpPr>
          <p:nvPr>
            <p:ph type="subTitle" idx="1"/>
          </p:nvPr>
        </p:nvSpPr>
        <p:spPr>
          <a:xfrm>
            <a:off x="2514600" y="2819400"/>
            <a:ext cx="6400800" cy="2514600"/>
          </a:xfrm>
        </p:spPr>
        <p:txBody>
          <a:bodyPr>
            <a:normAutofit fontScale="92500" lnSpcReduction="10000"/>
          </a:bodyPr>
          <a:lstStyle/>
          <a:p>
            <a:pPr algn="l"/>
            <a:r>
              <a:rPr lang="en-US" sz="4400" b="1" dirty="0" smtClean="0">
                <a:solidFill>
                  <a:schemeClr val="bg1">
                    <a:lumMod val="95000"/>
                  </a:schemeClr>
                </a:solidFill>
              </a:rPr>
              <a:t>No.</a:t>
            </a:r>
          </a:p>
          <a:p>
            <a:pPr algn="l"/>
            <a:r>
              <a:rPr lang="en-US" sz="4400" b="1" dirty="0">
                <a:solidFill>
                  <a:schemeClr val="bg1">
                    <a:lumMod val="95000"/>
                  </a:schemeClr>
                </a:solidFill>
              </a:rPr>
              <a:t>B</a:t>
            </a:r>
            <a:r>
              <a:rPr lang="en-US" sz="4400" b="1" dirty="0" smtClean="0">
                <a:solidFill>
                  <a:schemeClr val="bg1">
                    <a:lumMod val="95000"/>
                  </a:schemeClr>
                </a:solidFill>
              </a:rPr>
              <a:t>ut our heavenly Father knows exactly what He is doing…</a:t>
            </a:r>
            <a:endParaRPr lang="en-US" sz="4400" dirty="0">
              <a:solidFill>
                <a:schemeClr val="bg1">
                  <a:lumMod val="95000"/>
                </a:schemeClr>
              </a:solidFill>
            </a:endParaRPr>
          </a:p>
        </p:txBody>
      </p:sp>
    </p:spTree>
    <p:extLst>
      <p:ext uri="{BB962C8B-B14F-4D97-AF65-F5344CB8AC3E}">
        <p14:creationId xmlns:p14="http://schemas.microsoft.com/office/powerpoint/2010/main" val="94676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normAutofit/>
          </a:bodyPr>
          <a:lstStyle/>
          <a:p>
            <a:r>
              <a:rPr lang="en-US" sz="6000" b="1" dirty="0">
                <a:solidFill>
                  <a:schemeClr val="bg1">
                    <a:lumMod val="95000"/>
                  </a:schemeClr>
                </a:solidFill>
              </a:rPr>
              <a:t>The Journey</a:t>
            </a:r>
            <a:endParaRPr lang="en-US" sz="6000" dirty="0">
              <a:solidFill>
                <a:schemeClr val="bg1">
                  <a:lumMod val="95000"/>
                </a:schemeClr>
              </a:solidFill>
            </a:endParaRPr>
          </a:p>
        </p:txBody>
      </p:sp>
      <p:sp>
        <p:nvSpPr>
          <p:cNvPr id="3" name="Subtitle 2"/>
          <p:cNvSpPr>
            <a:spLocks noGrp="1"/>
          </p:cNvSpPr>
          <p:nvPr>
            <p:ph type="subTitle" idx="1"/>
          </p:nvPr>
        </p:nvSpPr>
        <p:spPr>
          <a:xfrm>
            <a:off x="1600200" y="3124200"/>
            <a:ext cx="6400800" cy="2514600"/>
          </a:xfrm>
        </p:spPr>
        <p:txBody>
          <a:bodyPr>
            <a:normAutofit/>
          </a:bodyPr>
          <a:lstStyle/>
          <a:p>
            <a:r>
              <a:rPr lang="en-US" sz="4400" b="1" dirty="0" smtClean="0">
                <a:solidFill>
                  <a:schemeClr val="bg1">
                    <a:lumMod val="95000"/>
                  </a:schemeClr>
                </a:solidFill>
              </a:rPr>
              <a:t>A covenant </a:t>
            </a:r>
            <a:r>
              <a:rPr lang="en-US" sz="4400" b="1" dirty="0">
                <a:solidFill>
                  <a:schemeClr val="bg1">
                    <a:lumMod val="95000"/>
                  </a:schemeClr>
                </a:solidFill>
              </a:rPr>
              <a:t>relationship changes things</a:t>
            </a:r>
            <a:r>
              <a:rPr lang="en-US" sz="4400" dirty="0">
                <a:solidFill>
                  <a:schemeClr val="bg1">
                    <a:lumMod val="95000"/>
                  </a:schemeClr>
                </a:solidFill>
              </a:rPr>
              <a:t>… </a:t>
            </a:r>
            <a:endParaRPr lang="en-US" sz="4000" dirty="0">
              <a:solidFill>
                <a:schemeClr val="bg1">
                  <a:lumMod val="95000"/>
                </a:schemeClr>
              </a:solidFill>
            </a:endParaRPr>
          </a:p>
        </p:txBody>
      </p:sp>
    </p:spTree>
    <p:extLst>
      <p:ext uri="{BB962C8B-B14F-4D97-AF65-F5344CB8AC3E}">
        <p14:creationId xmlns:p14="http://schemas.microsoft.com/office/powerpoint/2010/main" val="342804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normAutofit/>
          </a:bodyPr>
          <a:lstStyle/>
          <a:p>
            <a:r>
              <a:rPr lang="en-US" sz="6000" b="1" dirty="0">
                <a:solidFill>
                  <a:schemeClr val="bg1">
                    <a:lumMod val="95000"/>
                  </a:schemeClr>
                </a:solidFill>
              </a:rPr>
              <a:t>The Journey</a:t>
            </a:r>
            <a:endParaRPr lang="en-US" sz="6000" dirty="0">
              <a:solidFill>
                <a:schemeClr val="bg1">
                  <a:lumMod val="95000"/>
                </a:schemeClr>
              </a:solidFill>
            </a:endParaRPr>
          </a:p>
        </p:txBody>
      </p:sp>
      <p:sp>
        <p:nvSpPr>
          <p:cNvPr id="3" name="Subtitle 2"/>
          <p:cNvSpPr>
            <a:spLocks noGrp="1"/>
          </p:cNvSpPr>
          <p:nvPr>
            <p:ph type="subTitle" idx="1"/>
          </p:nvPr>
        </p:nvSpPr>
        <p:spPr>
          <a:xfrm>
            <a:off x="1600200" y="3124200"/>
            <a:ext cx="6400800" cy="2514600"/>
          </a:xfrm>
        </p:spPr>
        <p:txBody>
          <a:bodyPr>
            <a:normAutofit lnSpcReduction="10000"/>
          </a:bodyPr>
          <a:lstStyle/>
          <a:p>
            <a:r>
              <a:rPr lang="en-US" sz="4400" b="1" dirty="0">
                <a:solidFill>
                  <a:schemeClr val="bg1">
                    <a:lumMod val="95000"/>
                  </a:schemeClr>
                </a:solidFill>
              </a:rPr>
              <a:t>Stopping and enjoying the journey with the one I love became more important.</a:t>
            </a:r>
            <a:r>
              <a:rPr lang="en-US" sz="4400" dirty="0">
                <a:solidFill>
                  <a:schemeClr val="bg1">
                    <a:lumMod val="95000"/>
                  </a:schemeClr>
                </a:solidFill>
              </a:rPr>
              <a:t> </a:t>
            </a:r>
            <a:endParaRPr lang="en-US" sz="4000" dirty="0">
              <a:solidFill>
                <a:schemeClr val="bg1">
                  <a:lumMod val="95000"/>
                </a:schemeClr>
              </a:solidFill>
            </a:endParaRPr>
          </a:p>
        </p:txBody>
      </p:sp>
    </p:spTree>
    <p:extLst>
      <p:ext uri="{BB962C8B-B14F-4D97-AF65-F5344CB8AC3E}">
        <p14:creationId xmlns:p14="http://schemas.microsoft.com/office/powerpoint/2010/main" val="290457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38106">
            <a:off x="44669" y="293640"/>
            <a:ext cx="7772400" cy="1470025"/>
          </a:xfrm>
        </p:spPr>
        <p:txBody>
          <a:bodyPr>
            <a:normAutofit/>
          </a:bodyPr>
          <a:lstStyle/>
          <a:p>
            <a:r>
              <a:rPr lang="en-US" sz="6000" b="1" dirty="0">
                <a:solidFill>
                  <a:schemeClr val="bg1">
                    <a:lumMod val="95000"/>
                  </a:schemeClr>
                </a:solidFill>
              </a:rPr>
              <a:t>“Are We There Yet?”</a:t>
            </a:r>
            <a:endParaRPr lang="en-US" sz="6000" dirty="0">
              <a:solidFill>
                <a:schemeClr val="bg1">
                  <a:lumMod val="95000"/>
                </a:schemeClr>
              </a:solidFill>
            </a:endParaRPr>
          </a:p>
        </p:txBody>
      </p:sp>
      <p:sp>
        <p:nvSpPr>
          <p:cNvPr id="3" name="Subtitle 2"/>
          <p:cNvSpPr>
            <a:spLocks noGrp="1"/>
          </p:cNvSpPr>
          <p:nvPr>
            <p:ph type="subTitle" idx="1"/>
          </p:nvPr>
        </p:nvSpPr>
        <p:spPr>
          <a:xfrm>
            <a:off x="1600200" y="3124200"/>
            <a:ext cx="6400800" cy="2514600"/>
          </a:xfrm>
        </p:spPr>
        <p:txBody>
          <a:bodyPr>
            <a:normAutofit/>
          </a:bodyPr>
          <a:lstStyle/>
          <a:p>
            <a:endParaRPr lang="en-US" sz="4000" dirty="0">
              <a:solidFill>
                <a:schemeClr val="bg1">
                  <a:lumMod val="95000"/>
                </a:schemeClr>
              </a:solidFill>
            </a:endParaRPr>
          </a:p>
        </p:txBody>
      </p:sp>
      <p:sp>
        <p:nvSpPr>
          <p:cNvPr id="4" name="Title 1"/>
          <p:cNvSpPr txBox="1">
            <a:spLocks/>
          </p:cNvSpPr>
          <p:nvPr/>
        </p:nvSpPr>
        <p:spPr>
          <a:xfrm rot="16200000">
            <a:off x="4379535" y="264871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lumMod val="95000"/>
                  </a:schemeClr>
                </a:solidFill>
              </a:rPr>
              <a:t>“Are We There Yet?”</a:t>
            </a:r>
            <a:endParaRPr lang="en-US" sz="6000" dirty="0">
              <a:solidFill>
                <a:schemeClr val="bg1">
                  <a:lumMod val="95000"/>
                </a:schemeClr>
              </a:solidFill>
            </a:endParaRPr>
          </a:p>
        </p:txBody>
      </p:sp>
      <p:sp>
        <p:nvSpPr>
          <p:cNvPr id="5" name="Title 1"/>
          <p:cNvSpPr txBox="1">
            <a:spLocks/>
          </p:cNvSpPr>
          <p:nvPr/>
        </p:nvSpPr>
        <p:spPr>
          <a:xfrm rot="988778">
            <a:off x="13990" y="221522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lumMod val="95000"/>
                  </a:schemeClr>
                </a:solidFill>
              </a:rPr>
              <a:t>“Are We There Yet?”</a:t>
            </a:r>
            <a:endParaRPr lang="en-US" sz="6000" dirty="0">
              <a:solidFill>
                <a:schemeClr val="bg1">
                  <a:lumMod val="95000"/>
                </a:schemeClr>
              </a:solidFill>
            </a:endParaRPr>
          </a:p>
        </p:txBody>
      </p:sp>
      <p:sp>
        <p:nvSpPr>
          <p:cNvPr id="6" name="Title 1"/>
          <p:cNvSpPr txBox="1">
            <a:spLocks/>
          </p:cNvSpPr>
          <p:nvPr/>
        </p:nvSpPr>
        <p:spPr>
          <a:xfrm rot="20689115">
            <a:off x="285459" y="449725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lumMod val="95000"/>
                  </a:schemeClr>
                </a:solidFill>
              </a:rPr>
              <a:t>“Are We There Yet?”</a:t>
            </a:r>
            <a:endParaRPr lang="en-US" sz="6000" dirty="0">
              <a:solidFill>
                <a:schemeClr val="bg1">
                  <a:lumMod val="95000"/>
                </a:schemeClr>
              </a:solidFill>
            </a:endParaRPr>
          </a:p>
        </p:txBody>
      </p:sp>
    </p:spTree>
    <p:extLst>
      <p:ext uri="{BB962C8B-B14F-4D97-AF65-F5344CB8AC3E}">
        <p14:creationId xmlns:p14="http://schemas.microsoft.com/office/powerpoint/2010/main" val="327255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normAutofit/>
          </a:bodyPr>
          <a:lstStyle/>
          <a:p>
            <a:r>
              <a:rPr lang="en-US" sz="6000" b="1" dirty="0" smtClean="0">
                <a:solidFill>
                  <a:schemeClr val="bg1">
                    <a:lumMod val="95000"/>
                  </a:schemeClr>
                </a:solidFill>
              </a:rPr>
              <a:t>Moses…</a:t>
            </a:r>
            <a:endParaRPr lang="en-US" sz="6000" dirty="0">
              <a:solidFill>
                <a:schemeClr val="bg1">
                  <a:lumMod val="95000"/>
                </a:schemeClr>
              </a:solidFill>
            </a:endParaRPr>
          </a:p>
        </p:txBody>
      </p:sp>
      <p:sp>
        <p:nvSpPr>
          <p:cNvPr id="3" name="Subtitle 2"/>
          <p:cNvSpPr>
            <a:spLocks noGrp="1"/>
          </p:cNvSpPr>
          <p:nvPr>
            <p:ph type="subTitle" idx="1"/>
          </p:nvPr>
        </p:nvSpPr>
        <p:spPr>
          <a:xfrm>
            <a:off x="1600200" y="3124200"/>
            <a:ext cx="6400800" cy="2514600"/>
          </a:xfrm>
        </p:spPr>
        <p:txBody>
          <a:bodyPr>
            <a:normAutofit/>
          </a:bodyPr>
          <a:lstStyle/>
          <a:p>
            <a:r>
              <a:rPr lang="en-US" sz="4800" b="1" dirty="0" smtClean="0">
                <a:solidFill>
                  <a:schemeClr val="bg1">
                    <a:lumMod val="95000"/>
                  </a:schemeClr>
                </a:solidFill>
              </a:rPr>
              <a:t>… is God’s </a:t>
            </a:r>
            <a:r>
              <a:rPr lang="en-US" sz="4800" b="1" dirty="0">
                <a:solidFill>
                  <a:schemeClr val="bg1">
                    <a:lumMod val="95000"/>
                  </a:schemeClr>
                </a:solidFill>
              </a:rPr>
              <a:t>person </a:t>
            </a:r>
            <a:r>
              <a:rPr lang="en-US" sz="4800" b="1" dirty="0" smtClean="0">
                <a:solidFill>
                  <a:schemeClr val="bg1">
                    <a:lumMod val="95000"/>
                  </a:schemeClr>
                </a:solidFill>
              </a:rPr>
              <a:t> for leading </a:t>
            </a:r>
            <a:r>
              <a:rPr lang="en-US" sz="4800" b="1" dirty="0">
                <a:solidFill>
                  <a:schemeClr val="bg1">
                    <a:lumMod val="95000"/>
                  </a:schemeClr>
                </a:solidFill>
              </a:rPr>
              <a:t>God’s people</a:t>
            </a:r>
            <a:endParaRPr lang="en-US" sz="4800" dirty="0">
              <a:solidFill>
                <a:schemeClr val="bg1">
                  <a:lumMod val="95000"/>
                </a:schemeClr>
              </a:solidFill>
            </a:endParaRPr>
          </a:p>
        </p:txBody>
      </p:sp>
    </p:spTree>
    <p:extLst>
      <p:ext uri="{BB962C8B-B14F-4D97-AF65-F5344CB8AC3E}">
        <p14:creationId xmlns:p14="http://schemas.microsoft.com/office/powerpoint/2010/main" val="66648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 y="228600"/>
            <a:ext cx="7772400" cy="1905000"/>
          </a:xfrm>
        </p:spPr>
        <p:txBody>
          <a:bodyPr>
            <a:noAutofit/>
          </a:bodyPr>
          <a:lstStyle/>
          <a:p>
            <a:r>
              <a:rPr lang="en-US" sz="3600" b="1" dirty="0" smtClean="0">
                <a:solidFill>
                  <a:schemeClr val="bg1">
                    <a:lumMod val="95000"/>
                  </a:schemeClr>
                </a:solidFill>
              </a:rPr>
              <a:t>For the briefest time they were able to enter into the Upper Story of God…</a:t>
            </a:r>
            <a:endParaRPr lang="en-US" sz="3600" dirty="0">
              <a:solidFill>
                <a:schemeClr val="bg1">
                  <a:lumMod val="95000"/>
                </a:schemeClr>
              </a:solidFill>
            </a:endParaRPr>
          </a:p>
        </p:txBody>
      </p:sp>
      <p:sp>
        <p:nvSpPr>
          <p:cNvPr id="3" name="Subtitle 2"/>
          <p:cNvSpPr>
            <a:spLocks noGrp="1"/>
          </p:cNvSpPr>
          <p:nvPr>
            <p:ph type="subTitle" idx="1"/>
          </p:nvPr>
        </p:nvSpPr>
        <p:spPr>
          <a:xfrm>
            <a:off x="838200" y="3124200"/>
            <a:ext cx="7620000" cy="2514600"/>
          </a:xfrm>
        </p:spPr>
        <p:txBody>
          <a:bodyPr>
            <a:noAutofit/>
          </a:bodyPr>
          <a:lstStyle/>
          <a:p>
            <a:r>
              <a:rPr lang="en-US" sz="4400" b="1" dirty="0" smtClean="0">
                <a:solidFill>
                  <a:schemeClr val="bg1">
                    <a:lumMod val="95000"/>
                  </a:schemeClr>
                </a:solidFill>
              </a:rPr>
              <a:t>…</a:t>
            </a:r>
            <a:r>
              <a:rPr lang="en-US" sz="4400" b="1" i="1" dirty="0" smtClean="0">
                <a:solidFill>
                  <a:schemeClr val="bg1">
                    <a:lumMod val="95000"/>
                  </a:schemeClr>
                </a:solidFill>
              </a:rPr>
              <a:t>a </a:t>
            </a:r>
            <a:r>
              <a:rPr lang="en-US" sz="4400" b="1" i="1" dirty="0">
                <a:solidFill>
                  <a:schemeClr val="bg1">
                    <a:lumMod val="95000"/>
                  </a:schemeClr>
                </a:solidFill>
              </a:rPr>
              <a:t>God who keeps His promises </a:t>
            </a:r>
            <a:r>
              <a:rPr lang="en-US" sz="4400" b="1" dirty="0">
                <a:solidFill>
                  <a:schemeClr val="bg1">
                    <a:lumMod val="95000"/>
                  </a:schemeClr>
                </a:solidFill>
              </a:rPr>
              <a:t>and is leading them</a:t>
            </a:r>
            <a:r>
              <a:rPr lang="en-US" sz="4400" dirty="0">
                <a:solidFill>
                  <a:schemeClr val="bg1">
                    <a:lumMod val="95000"/>
                  </a:schemeClr>
                </a:solidFill>
              </a:rPr>
              <a:t> </a:t>
            </a:r>
            <a:r>
              <a:rPr lang="en-US" sz="4400" b="1" dirty="0">
                <a:solidFill>
                  <a:schemeClr val="bg1">
                    <a:lumMod val="95000"/>
                  </a:schemeClr>
                </a:solidFill>
              </a:rPr>
              <a:t>to a land that was rich</a:t>
            </a:r>
            <a:r>
              <a:rPr lang="en-US" sz="4400" dirty="0">
                <a:solidFill>
                  <a:schemeClr val="bg1">
                    <a:lumMod val="95000"/>
                  </a:schemeClr>
                </a:solidFill>
              </a:rPr>
              <a:t> </a:t>
            </a:r>
            <a:r>
              <a:rPr lang="en-US" sz="4400" dirty="0" smtClean="0">
                <a:solidFill>
                  <a:schemeClr val="bg1">
                    <a:lumMod val="95000"/>
                  </a:schemeClr>
                </a:solidFill>
              </a:rPr>
              <a:t>…</a:t>
            </a:r>
            <a:endParaRPr lang="en-US" sz="4400" dirty="0">
              <a:solidFill>
                <a:schemeClr val="bg1">
                  <a:lumMod val="95000"/>
                </a:schemeClr>
              </a:solidFill>
            </a:endParaRPr>
          </a:p>
        </p:txBody>
      </p:sp>
    </p:spTree>
    <p:extLst>
      <p:ext uri="{BB962C8B-B14F-4D97-AF65-F5344CB8AC3E}">
        <p14:creationId xmlns:p14="http://schemas.microsoft.com/office/powerpoint/2010/main" val="357707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 y="228600"/>
            <a:ext cx="7772400" cy="1905000"/>
          </a:xfrm>
        </p:spPr>
        <p:txBody>
          <a:bodyPr>
            <a:noAutofit/>
          </a:bodyPr>
          <a:lstStyle/>
          <a:p>
            <a:r>
              <a:rPr lang="en-US" sz="3600" b="1" dirty="0" smtClean="0">
                <a:solidFill>
                  <a:schemeClr val="bg1">
                    <a:lumMod val="95000"/>
                  </a:schemeClr>
                </a:solidFill>
              </a:rPr>
              <a:t>They </a:t>
            </a:r>
            <a:r>
              <a:rPr lang="en-US" sz="3600" b="1" dirty="0">
                <a:solidFill>
                  <a:schemeClr val="bg1">
                    <a:lumMod val="95000"/>
                  </a:schemeClr>
                </a:solidFill>
              </a:rPr>
              <a:t>fell back into looking just at the Lower Story…</a:t>
            </a:r>
            <a:endParaRPr lang="en-US" sz="3600" dirty="0">
              <a:solidFill>
                <a:schemeClr val="bg1">
                  <a:lumMod val="95000"/>
                </a:schemeClr>
              </a:solidFill>
            </a:endParaRPr>
          </a:p>
        </p:txBody>
      </p:sp>
      <p:sp>
        <p:nvSpPr>
          <p:cNvPr id="3" name="Subtitle 2"/>
          <p:cNvSpPr>
            <a:spLocks noGrp="1"/>
          </p:cNvSpPr>
          <p:nvPr>
            <p:ph type="subTitle" idx="1"/>
          </p:nvPr>
        </p:nvSpPr>
        <p:spPr>
          <a:xfrm>
            <a:off x="838200" y="2286000"/>
            <a:ext cx="7620000" cy="3352800"/>
          </a:xfrm>
        </p:spPr>
        <p:txBody>
          <a:bodyPr>
            <a:noAutofit/>
          </a:bodyPr>
          <a:lstStyle/>
          <a:p>
            <a:endParaRPr lang="en-US" sz="4400" b="1" dirty="0" smtClean="0">
              <a:solidFill>
                <a:schemeClr val="bg1">
                  <a:lumMod val="95000"/>
                </a:schemeClr>
              </a:solidFill>
            </a:endParaRPr>
          </a:p>
          <a:p>
            <a:pPr algn="l"/>
            <a:r>
              <a:rPr lang="en-US" sz="4800" b="1" dirty="0" smtClean="0">
                <a:solidFill>
                  <a:schemeClr val="bg1">
                    <a:lumMod val="95000"/>
                  </a:schemeClr>
                </a:solidFill>
              </a:rPr>
              <a:t> </a:t>
            </a:r>
            <a:r>
              <a:rPr lang="en-US" sz="4800" b="1" dirty="0">
                <a:solidFill>
                  <a:schemeClr val="bg1">
                    <a:lumMod val="95000"/>
                  </a:schemeClr>
                </a:solidFill>
              </a:rPr>
              <a:t>“Are We There Yet?”</a:t>
            </a:r>
            <a:r>
              <a:rPr lang="en-US" sz="4800" dirty="0">
                <a:solidFill>
                  <a:schemeClr val="bg1">
                    <a:lumMod val="95000"/>
                  </a:schemeClr>
                </a:solidFill>
              </a:rPr>
              <a:t> </a:t>
            </a:r>
            <a:endParaRPr lang="en-US" sz="4800" dirty="0" smtClean="0">
              <a:solidFill>
                <a:schemeClr val="bg1">
                  <a:lumMod val="95000"/>
                </a:schemeClr>
              </a:solidFill>
            </a:endParaRPr>
          </a:p>
          <a:p>
            <a:pPr algn="r"/>
            <a:endParaRPr lang="en-US" sz="1200" b="1" i="1" dirty="0" smtClean="0">
              <a:solidFill>
                <a:schemeClr val="bg1">
                  <a:lumMod val="95000"/>
                </a:schemeClr>
              </a:solidFill>
            </a:endParaRPr>
          </a:p>
          <a:p>
            <a:pPr algn="r"/>
            <a:r>
              <a:rPr lang="en-US" sz="4800" b="1" i="1" dirty="0" smtClean="0">
                <a:solidFill>
                  <a:schemeClr val="bg1">
                    <a:lumMod val="95000"/>
                  </a:schemeClr>
                </a:solidFill>
              </a:rPr>
              <a:t>Trust</a:t>
            </a:r>
            <a:r>
              <a:rPr lang="en-US" sz="4800" b="1" dirty="0" smtClean="0">
                <a:solidFill>
                  <a:schemeClr val="bg1">
                    <a:lumMod val="95000"/>
                  </a:schemeClr>
                </a:solidFill>
              </a:rPr>
              <a:t> </a:t>
            </a:r>
            <a:r>
              <a:rPr lang="en-US" sz="4800" b="1" i="1" dirty="0">
                <a:solidFill>
                  <a:schemeClr val="bg1">
                    <a:lumMod val="95000"/>
                  </a:schemeClr>
                </a:solidFill>
              </a:rPr>
              <a:t>was waning…</a:t>
            </a:r>
            <a:endParaRPr lang="en-US" sz="4800" i="1" dirty="0">
              <a:solidFill>
                <a:schemeClr val="bg1">
                  <a:lumMod val="95000"/>
                </a:schemeClr>
              </a:solidFill>
            </a:endParaRPr>
          </a:p>
        </p:txBody>
      </p:sp>
    </p:spTree>
    <p:extLst>
      <p:ext uri="{BB962C8B-B14F-4D97-AF65-F5344CB8AC3E}">
        <p14:creationId xmlns:p14="http://schemas.microsoft.com/office/powerpoint/2010/main" val="168259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6324600" cy="1470025"/>
          </a:xfrm>
        </p:spPr>
        <p:txBody>
          <a:bodyPr>
            <a:normAutofit/>
          </a:bodyPr>
          <a:lstStyle/>
          <a:p>
            <a:r>
              <a:rPr lang="en-US" sz="6000" b="1" dirty="0">
                <a:solidFill>
                  <a:schemeClr val="bg1">
                    <a:lumMod val="95000"/>
                  </a:schemeClr>
                </a:solidFill>
              </a:rPr>
              <a:t>God </a:t>
            </a:r>
            <a:r>
              <a:rPr lang="en-US" sz="6000" b="1" dirty="0" smtClean="0">
                <a:solidFill>
                  <a:schemeClr val="bg1">
                    <a:lumMod val="95000"/>
                  </a:schemeClr>
                </a:solidFill>
              </a:rPr>
              <a:t>Provides…</a:t>
            </a:r>
            <a:endParaRPr lang="en-US" sz="6000" dirty="0">
              <a:solidFill>
                <a:schemeClr val="bg1">
                  <a:lumMod val="95000"/>
                </a:schemeClr>
              </a:solidFill>
            </a:endParaRPr>
          </a:p>
        </p:txBody>
      </p:sp>
      <p:sp>
        <p:nvSpPr>
          <p:cNvPr id="3" name="Subtitle 2"/>
          <p:cNvSpPr>
            <a:spLocks noGrp="1"/>
          </p:cNvSpPr>
          <p:nvPr>
            <p:ph type="subTitle" idx="1"/>
          </p:nvPr>
        </p:nvSpPr>
        <p:spPr>
          <a:xfrm>
            <a:off x="2057400" y="2819400"/>
            <a:ext cx="6400800" cy="2514600"/>
          </a:xfrm>
        </p:spPr>
        <p:txBody>
          <a:bodyPr>
            <a:normAutofit fontScale="92500" lnSpcReduction="10000"/>
          </a:bodyPr>
          <a:lstStyle/>
          <a:p>
            <a:pPr algn="l"/>
            <a:r>
              <a:rPr lang="en-US" sz="5400" b="1" dirty="0" smtClean="0">
                <a:solidFill>
                  <a:schemeClr val="bg1">
                    <a:lumMod val="95000"/>
                  </a:schemeClr>
                </a:solidFill>
              </a:rPr>
              <a:t>Manna…</a:t>
            </a:r>
          </a:p>
          <a:p>
            <a:r>
              <a:rPr lang="en-US" sz="5400" b="1" dirty="0" smtClean="0">
                <a:solidFill>
                  <a:schemeClr val="bg1">
                    <a:lumMod val="95000"/>
                  </a:schemeClr>
                </a:solidFill>
              </a:rPr>
              <a:t> from…</a:t>
            </a:r>
          </a:p>
          <a:p>
            <a:pPr algn="r"/>
            <a:r>
              <a:rPr lang="en-US" sz="5400" b="1" dirty="0" smtClean="0">
                <a:solidFill>
                  <a:schemeClr val="bg1">
                    <a:lumMod val="95000"/>
                  </a:schemeClr>
                </a:solidFill>
              </a:rPr>
              <a:t> </a:t>
            </a:r>
            <a:r>
              <a:rPr lang="en-US" sz="5400" b="1" dirty="0">
                <a:solidFill>
                  <a:schemeClr val="bg1">
                    <a:lumMod val="95000"/>
                  </a:schemeClr>
                </a:solidFill>
              </a:rPr>
              <a:t>heaven</a:t>
            </a:r>
            <a:endParaRPr lang="en-US" sz="5400" dirty="0">
              <a:solidFill>
                <a:schemeClr val="bg1">
                  <a:lumMod val="95000"/>
                </a:schemeClr>
              </a:solidFill>
            </a:endParaRPr>
          </a:p>
        </p:txBody>
      </p:sp>
    </p:spTree>
    <p:extLst>
      <p:ext uri="{BB962C8B-B14F-4D97-AF65-F5344CB8AC3E}">
        <p14:creationId xmlns:p14="http://schemas.microsoft.com/office/powerpoint/2010/main" val="354440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7772400" cy="1470025"/>
          </a:xfrm>
        </p:spPr>
        <p:txBody>
          <a:bodyPr>
            <a:normAutofit fontScale="90000"/>
          </a:bodyPr>
          <a:lstStyle/>
          <a:p>
            <a:r>
              <a:rPr lang="en-US" sz="6000" b="1" dirty="0">
                <a:solidFill>
                  <a:schemeClr val="bg1">
                    <a:lumMod val="95000"/>
                  </a:schemeClr>
                </a:solidFill>
              </a:rPr>
              <a:t>God does what he says he will </a:t>
            </a:r>
            <a:r>
              <a:rPr lang="en-US" sz="6000" b="1" dirty="0" smtClean="0">
                <a:solidFill>
                  <a:schemeClr val="bg1">
                    <a:lumMod val="95000"/>
                  </a:schemeClr>
                </a:solidFill>
              </a:rPr>
              <a:t>do…</a:t>
            </a:r>
            <a:endParaRPr lang="en-US" sz="6000" dirty="0">
              <a:solidFill>
                <a:schemeClr val="bg1">
                  <a:lumMod val="95000"/>
                </a:schemeClr>
              </a:solidFill>
            </a:endParaRPr>
          </a:p>
        </p:txBody>
      </p:sp>
      <p:sp>
        <p:nvSpPr>
          <p:cNvPr id="3" name="Subtitle 2"/>
          <p:cNvSpPr>
            <a:spLocks noGrp="1"/>
          </p:cNvSpPr>
          <p:nvPr>
            <p:ph type="subTitle" idx="1"/>
          </p:nvPr>
        </p:nvSpPr>
        <p:spPr>
          <a:xfrm>
            <a:off x="1600200" y="3124200"/>
            <a:ext cx="7391400" cy="2514600"/>
          </a:xfrm>
        </p:spPr>
        <p:txBody>
          <a:bodyPr>
            <a:noAutofit/>
          </a:bodyPr>
          <a:lstStyle/>
          <a:p>
            <a:r>
              <a:rPr lang="en-US" sz="5400" b="1" dirty="0" smtClean="0">
                <a:solidFill>
                  <a:schemeClr val="bg1">
                    <a:lumMod val="95000"/>
                  </a:schemeClr>
                </a:solidFill>
              </a:rPr>
              <a:t>…so that we can relax and enjoy his presence.</a:t>
            </a:r>
            <a:endParaRPr lang="en-US" sz="5400" dirty="0">
              <a:solidFill>
                <a:schemeClr val="bg1">
                  <a:lumMod val="95000"/>
                </a:schemeClr>
              </a:solidFill>
            </a:endParaRPr>
          </a:p>
        </p:txBody>
      </p:sp>
    </p:spTree>
    <p:extLst>
      <p:ext uri="{BB962C8B-B14F-4D97-AF65-F5344CB8AC3E}">
        <p14:creationId xmlns:p14="http://schemas.microsoft.com/office/powerpoint/2010/main" val="4066367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287</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Are We There Yet? </vt:lpstr>
      <vt:lpstr>The Journey</vt:lpstr>
      <vt:lpstr>The Journey</vt:lpstr>
      <vt:lpstr>“Are We There Yet?”</vt:lpstr>
      <vt:lpstr>Moses…</vt:lpstr>
      <vt:lpstr>For the briefest time they were able to enter into the Upper Story of God…</vt:lpstr>
      <vt:lpstr>They fell back into looking just at the Lower Story…</vt:lpstr>
      <vt:lpstr>God Provides…</vt:lpstr>
      <vt:lpstr>God does what he says he will do…</vt:lpstr>
      <vt:lpstr>God is building His People into a nation …</vt:lpstr>
      <vt:lpstr>God’s nation, God’s people had to be different…</vt:lpstr>
      <vt:lpstr>Can you relate? </vt:lpstr>
      <vt:lpstr>PowerPoint Presentation</vt:lpstr>
      <vt:lpstr>Choose God… choose life…</vt:lpstr>
      <vt:lpstr>Are We There Yet?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There Yet?</dc:title>
  <dc:creator>Vince</dc:creator>
  <cp:lastModifiedBy>Vince</cp:lastModifiedBy>
  <cp:revision>5</cp:revision>
  <dcterms:created xsi:type="dcterms:W3CDTF">2017-10-22T11:03:56Z</dcterms:created>
  <dcterms:modified xsi:type="dcterms:W3CDTF">2017-10-22T11:58:06Z</dcterms:modified>
</cp:coreProperties>
</file>